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</p:sldIdLst>
  <p:sldSz cx="24384000" cy="13716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821531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32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1pPr>
    <a:lvl2pPr marL="0" marR="0" indent="457200" algn="ctr" defTabSz="821531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32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2pPr>
    <a:lvl3pPr marL="0" marR="0" indent="914400" algn="ctr" defTabSz="821531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32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3pPr>
    <a:lvl4pPr marL="0" marR="0" indent="1371600" algn="ctr" defTabSz="821531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32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4pPr>
    <a:lvl5pPr marL="0" marR="0" indent="1828800" algn="ctr" defTabSz="821531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32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5pPr>
    <a:lvl6pPr marL="0" marR="0" indent="2286000" algn="ctr" defTabSz="821531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32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6pPr>
    <a:lvl7pPr marL="0" marR="0" indent="2743200" algn="ctr" defTabSz="821531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32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7pPr>
    <a:lvl8pPr marL="0" marR="0" indent="3200400" algn="ctr" defTabSz="821531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32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8pPr>
    <a:lvl9pPr marL="0" marR="0" indent="3657600" algn="ctr" defTabSz="821531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32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wholeTbl>
    <a:band2H>
      <a:tcTxStyle b="def" i="def"/>
      <a:tcStyle>
        <a:tcBdr/>
        <a:fill>
          <a:solidFill>
            <a:srgbClr val="E3E5E8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>
              <a:lumOff val="-13575"/>
            </a:schemeClr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3797C6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>
              <a:hueOff val="114395"/>
              <a:lumOff val="-24975"/>
            </a:schemeClr>
          </a:solidFill>
        </a:fill>
      </a:tcStyle>
    </a:firstRow>
  </a:tblStyle>
  <a:tblStyle styleId="{C7B018BB-80A7-4F77-B60F-C8B233D01FF8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12700" cap="flat">
              <a:solidFill>
                <a:srgbClr val="B8B8B8"/>
              </a:solidFill>
              <a:prstDash val="solid"/>
              <a:miter lim="400000"/>
            </a:ln>
          </a:top>
          <a:bottom>
            <a:ln w="12700" cap="flat">
              <a:solidFill>
                <a:srgbClr val="B8B8B8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 b="def" i="def"/>
      <a:tcStyle>
        <a:tcBdr/>
        <a:fill>
          <a:solidFill>
            <a:srgbClr val="E1E0DA"/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chemeClr val="accent3">
              <a:hueOff val="362282"/>
              <a:satOff val="31803"/>
              <a:lumOff val="-18242"/>
            </a:schemeClr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254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929292"/>
              </a:solidFill>
              <a:prstDash val="solid"/>
              <a:miter lim="400000"/>
            </a:ln>
          </a:left>
          <a:right>
            <a:ln w="12700" cap="flat">
              <a:solidFill>
                <a:srgbClr val="929292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929292"/>
              </a:solidFill>
              <a:prstDash val="solid"/>
              <a:miter lim="400000"/>
            </a:ln>
          </a:insideH>
          <a:insideV>
            <a:ln w="12700" cap="flat">
              <a:solidFill>
                <a:srgbClr val="929292"/>
              </a:solidFill>
              <a:prstDash val="solid"/>
              <a:miter lim="400000"/>
            </a:ln>
          </a:insideV>
        </a:tcBdr>
        <a:fill>
          <a:solidFill>
            <a:srgbClr val="017101"/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Helvetica Neue Light"/>
          <a:ea typeface="Helvetica Neue Light"/>
          <a:cs typeface="Helvetica Neue Light"/>
        </a:font>
        <a:srgbClr val="000000"/>
      </a:tcTxStyle>
      <a:tcStyle>
        <a:tcBdr>
          <a:lef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V>
        </a:tcBdr>
        <a:fill>
          <a:solidFill>
            <a:srgbClr val="FAF7E9"/>
          </a:solidFill>
        </a:fill>
      </a:tcStyle>
    </a:wholeTbl>
    <a:band2H>
      <a:tcTxStyle b="def" i="def"/>
      <a:tcStyle>
        <a:tcBdr/>
        <a:fill>
          <a:solidFill>
            <a:srgbClr val="EDEADD"/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9BA00"/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 b="def" i="def"/>
      <a:tcStyle>
        <a:tcBdr/>
        <a:fill>
          <a:solidFill>
            <a:srgbClr val="DADBDA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chemeClr val="accent6">
              <a:hueOff val="-146070"/>
              <a:satOff val="-10048"/>
              <a:lumOff val="-30626"/>
            </a:schemeClr>
          </a:solidFill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C24785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C24785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B5B5C1"/>
          </a:solidFill>
        </a:fill>
      </a:tcStyle>
    </a:wholeTbl>
    <a:band2H>
      <a:tcTxStyle b="def" i="def"/>
      <a:tcStyle>
        <a:tcBdr/>
        <a:fill>
          <a:solidFill>
            <a:srgbClr val="9A9AA5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53585F"/>
          </a:solidFill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98089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98089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EDEEEE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Row>
  </a:tblStyle>
  <a:tblStyle styleId="{8F44A2F1-9E1F-4B54-A3A2-5F16C0AD49E2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12700" cap="flat">
              <a:solidFill>
                <a:srgbClr val="B8B8B8"/>
              </a:solidFill>
              <a:prstDash val="solid"/>
              <a:miter lim="400000"/>
            </a:ln>
          </a:top>
          <a:bottom>
            <a:ln w="12700" cap="flat">
              <a:solidFill>
                <a:srgbClr val="B8B8B8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FFFFFF"/>
          </a:solidFill>
        </a:fill>
      </a:tcStyle>
    </a:wholeTbl>
    <a:band2H>
      <a:tcTxStyle b="def" i="def"/>
      <a:tcStyle>
        <a:tcBdr/>
        <a:fill>
          <a:solidFill>
            <a:srgbClr val="E3E5E8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chemeClr val="accent1">
              <a:lumOff val="-13575"/>
            </a:schemeClr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3797C6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chemeClr val="accent1">
              <a:hueOff val="114395"/>
              <a:lumOff val="-24975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Comments="1"/>
</file>

<file path=ppt/_rels/presentation.xml.rels><?xml version="1.0" encoding="UTF-8"?>
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Relationship Id="rId18" Type="http://schemas.openxmlformats.org/officeDocument/2006/relationships/slide" Target="slides/slide11.xml"/><Relationship Id="rId19" Type="http://schemas.openxmlformats.org/officeDocument/2006/relationships/slide" Target="slides/slide12.xml"/><Relationship Id="rId20" Type="http://schemas.openxmlformats.org/officeDocument/2006/relationships/slide" Target="slides/slide13.xml"/><Relationship Id="rId21" Type="http://schemas.openxmlformats.org/officeDocument/2006/relationships/slide" Target="slides/slide14.xml"/><Relationship Id="rId22" Type="http://schemas.openxmlformats.org/officeDocument/2006/relationships/slide" Target="slides/slide15.xml"/></Relationships>
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hape 116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17" name="Shape 117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defRPr sz="2200">
        <a:latin typeface="Lucida Grande"/>
        <a:ea typeface="Lucida Grande"/>
        <a:cs typeface="Lucida Grande"/>
        <a:sym typeface="Lucida Grande"/>
      </a:defRPr>
    </a:lvl1pPr>
    <a:lvl2pPr indent="457200" defTabSz="457200" latinLnBrk="0">
      <a:defRPr sz="2200">
        <a:latin typeface="Lucida Grande"/>
        <a:ea typeface="Lucida Grande"/>
        <a:cs typeface="Lucida Grande"/>
        <a:sym typeface="Lucida Grande"/>
      </a:defRPr>
    </a:lvl2pPr>
    <a:lvl3pPr indent="914400" defTabSz="457200" latinLnBrk="0">
      <a:defRPr sz="2200">
        <a:latin typeface="Lucida Grande"/>
        <a:ea typeface="Lucida Grande"/>
        <a:cs typeface="Lucida Grande"/>
        <a:sym typeface="Lucida Grande"/>
      </a:defRPr>
    </a:lvl3pPr>
    <a:lvl4pPr indent="1371600" defTabSz="457200" latinLnBrk="0">
      <a:defRPr sz="2200">
        <a:latin typeface="Lucida Grande"/>
        <a:ea typeface="Lucida Grande"/>
        <a:cs typeface="Lucida Grande"/>
        <a:sym typeface="Lucida Grande"/>
      </a:defRPr>
    </a:lvl4pPr>
    <a:lvl5pPr indent="1828800" defTabSz="457200" latinLnBrk="0">
      <a:defRPr sz="2200">
        <a:latin typeface="Lucida Grande"/>
        <a:ea typeface="Lucida Grande"/>
        <a:cs typeface="Lucida Grande"/>
        <a:sym typeface="Lucida Grande"/>
      </a:defRPr>
    </a:lvl5pPr>
    <a:lvl6pPr indent="2286000" defTabSz="457200" latinLnBrk="0">
      <a:defRPr sz="2200">
        <a:latin typeface="Lucida Grande"/>
        <a:ea typeface="Lucida Grande"/>
        <a:cs typeface="Lucida Grande"/>
        <a:sym typeface="Lucida Grande"/>
      </a:defRPr>
    </a:lvl6pPr>
    <a:lvl7pPr indent="2743200" defTabSz="457200" latinLnBrk="0">
      <a:defRPr sz="2200">
        <a:latin typeface="Lucida Grande"/>
        <a:ea typeface="Lucida Grande"/>
        <a:cs typeface="Lucida Grande"/>
        <a:sym typeface="Lucida Grande"/>
      </a:defRPr>
    </a:lvl7pPr>
    <a:lvl8pPr indent="3200400" defTabSz="457200" latinLnBrk="0">
      <a:defRPr sz="2200">
        <a:latin typeface="Lucida Grande"/>
        <a:ea typeface="Lucida Grande"/>
        <a:cs typeface="Lucida Grande"/>
        <a:sym typeface="Lucida Grande"/>
      </a:defRPr>
    </a:lvl8pPr>
    <a:lvl9pPr indent="3657600" defTabSz="457200" latinLnBrk="0">
      <a:defRPr sz="2200">
        <a:latin typeface="Lucida Grande"/>
        <a:ea typeface="Lucida Grande"/>
        <a:cs typeface="Lucida Grande"/>
        <a:sym typeface="Lucida Grande"/>
      </a:defRPr>
    </a:lvl9pPr>
  </p:notesStyle>
</p:notesMaster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itle" showMasterSp="1" showMasterPhAnim="1">
  <p:cSld name="Título y sub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o del título"/>
          <p:cNvSpPr txBox="1"/>
          <p:nvPr>
            <p:ph type="title"/>
          </p:nvPr>
        </p:nvSpPr>
        <p:spPr>
          <a:xfrm>
            <a:off x="4833937" y="2303859"/>
            <a:ext cx="14716126" cy="4643438"/>
          </a:xfrm>
          <a:prstGeom prst="rect">
            <a:avLst/>
          </a:prstGeom>
        </p:spPr>
        <p:txBody>
          <a:bodyPr anchor="b"/>
          <a:lstStyle/>
          <a:p>
            <a:pPr/>
            <a:r>
              <a:t>Texto del título</a:t>
            </a:r>
          </a:p>
        </p:txBody>
      </p:sp>
      <p:sp>
        <p:nvSpPr>
          <p:cNvPr id="12" name="Nivel de texto 1…"/>
          <p:cNvSpPr txBox="1"/>
          <p:nvPr>
            <p:ph type="body" sz="quarter" idx="1"/>
          </p:nvPr>
        </p:nvSpPr>
        <p:spPr>
          <a:xfrm>
            <a:off x="4833937" y="7090171"/>
            <a:ext cx="14716126" cy="1589486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5200"/>
            </a:lvl1pPr>
            <a:lvl2pPr marL="0" indent="0" algn="ctr">
              <a:spcBef>
                <a:spcPts val="0"/>
              </a:spcBef>
              <a:buSzTx/>
              <a:buNone/>
              <a:defRPr sz="5200"/>
            </a:lvl2pPr>
            <a:lvl3pPr marL="0" indent="0" algn="ctr">
              <a:spcBef>
                <a:spcPts val="0"/>
              </a:spcBef>
              <a:buSzTx/>
              <a:buNone/>
              <a:defRPr sz="5200"/>
            </a:lvl3pPr>
            <a:lvl4pPr marL="0" indent="0" algn="ctr">
              <a:spcBef>
                <a:spcPts val="0"/>
              </a:spcBef>
              <a:buSzTx/>
              <a:buNone/>
              <a:defRPr sz="5200"/>
            </a:lvl4pPr>
            <a:lvl5pPr marL="0" indent="0" algn="ctr">
              <a:spcBef>
                <a:spcPts val="0"/>
              </a:spcBef>
              <a:buSzTx/>
              <a:buNone/>
              <a:defRPr sz="5200"/>
            </a:lvl5pPr>
          </a:lstStyle>
          <a:p>
            <a:pPr/>
            <a:r>
              <a:t>Nivel de texto 1</a:t>
            </a:r>
          </a:p>
          <a:p>
            <a:pPr lvl="1"/>
            <a:r>
              <a:t>Nivel de texto 2</a:t>
            </a:r>
          </a:p>
          <a:p>
            <a:pPr lvl="2"/>
            <a:r>
              <a:t>Nivel de texto 3</a:t>
            </a:r>
          </a:p>
          <a:p>
            <a:pPr lvl="3"/>
            <a:r>
              <a:t>Nivel de texto 4</a:t>
            </a:r>
          </a:p>
          <a:p>
            <a:pPr lvl="4"/>
            <a:r>
              <a:t>Nivel de texto 5</a:t>
            </a:r>
          </a:p>
        </p:txBody>
      </p:sp>
      <p:sp>
        <p:nvSpPr>
          <p:cNvPr id="13" name="Número de diapositiva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latin typeface="Helvetica Neue Thin"/>
                <a:ea typeface="Helvetica Neue Thin"/>
                <a:cs typeface="Helvetica Neue Thin"/>
                <a:sym typeface="Helvetica Neue Thin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Ci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– Juan Pérez"/>
          <p:cNvSpPr txBox="1"/>
          <p:nvPr>
            <p:ph type="body" sz="quarter" idx="21"/>
          </p:nvPr>
        </p:nvSpPr>
        <p:spPr>
          <a:xfrm>
            <a:off x="4833937" y="8947547"/>
            <a:ext cx="14716126" cy="648796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i="1" sz="3200"/>
            </a:lvl1pPr>
          </a:lstStyle>
          <a:p>
            <a:pPr/>
            <a:r>
              <a:t>– Juan Pérez</a:t>
            </a:r>
          </a:p>
        </p:txBody>
      </p:sp>
      <p:sp>
        <p:nvSpPr>
          <p:cNvPr id="94" name="“Escribe una cita aquí”"/>
          <p:cNvSpPr txBox="1"/>
          <p:nvPr>
            <p:ph type="body" sz="quarter" idx="22"/>
          </p:nvPr>
        </p:nvSpPr>
        <p:spPr>
          <a:xfrm>
            <a:off x="4833937" y="5997574"/>
            <a:ext cx="14716126" cy="863601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sz="4600">
                <a:latin typeface="+mn-lt"/>
                <a:ea typeface="+mn-ea"/>
                <a:cs typeface="+mn-cs"/>
                <a:sym typeface="Helvetica Neue Medium"/>
              </a:defRPr>
            </a:lvl1pPr>
          </a:lstStyle>
          <a:p>
            <a:pPr/>
            <a:r>
              <a:t>“Escribe una cita aquí” </a:t>
            </a:r>
          </a:p>
        </p:txBody>
      </p:sp>
      <p:sp>
        <p:nvSpPr>
          <p:cNvPr id="95" name="Número de diapositiva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Imagen"/>
          <p:cNvSpPr/>
          <p:nvPr>
            <p:ph type="pic" idx="21"/>
          </p:nvPr>
        </p:nvSpPr>
        <p:spPr>
          <a:xfrm>
            <a:off x="1208484" y="-71438"/>
            <a:ext cx="20788313" cy="13858876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103" name="Número de diapositiva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Número de diapositiva"/>
          <p:cNvSpPr txBox="1"/>
          <p:nvPr>
            <p:ph type="sldNum" sz="quarter" idx="2"/>
          </p:nvPr>
        </p:nvSpPr>
        <p:spPr>
          <a:xfrm>
            <a:off x="3761106" y="12701611"/>
            <a:ext cx="607493" cy="626388"/>
          </a:xfrm>
          <a:prstGeom prst="rect">
            <a:avLst/>
          </a:prstGeom>
        </p:spPr>
        <p:txBody>
          <a:bodyPr/>
          <a:lstStyle>
            <a:lvl1pPr>
              <a:defRPr b="1" sz="3200">
                <a:solidFill>
                  <a:schemeClr val="accent1">
                    <a:hueOff val="114395"/>
                    <a:lumOff val="-24975"/>
                  </a:schemeClr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Foto (horizontal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Imagen"/>
          <p:cNvSpPr/>
          <p:nvPr>
            <p:ph type="pic" sz="half" idx="21"/>
          </p:nvPr>
        </p:nvSpPr>
        <p:spPr>
          <a:xfrm>
            <a:off x="5334000" y="526851"/>
            <a:ext cx="13716000" cy="9144002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21" name="Texto del título"/>
          <p:cNvSpPr txBox="1"/>
          <p:nvPr>
            <p:ph type="title"/>
          </p:nvPr>
        </p:nvSpPr>
        <p:spPr>
          <a:xfrm>
            <a:off x="4833937" y="9447609"/>
            <a:ext cx="14716126" cy="2000251"/>
          </a:xfrm>
          <a:prstGeom prst="rect">
            <a:avLst/>
          </a:prstGeom>
        </p:spPr>
        <p:txBody>
          <a:bodyPr anchor="b"/>
          <a:lstStyle/>
          <a:p>
            <a:pPr/>
            <a:r>
              <a:t>Texto del título</a:t>
            </a:r>
          </a:p>
        </p:txBody>
      </p:sp>
      <p:sp>
        <p:nvSpPr>
          <p:cNvPr id="22" name="Nivel de texto 1…"/>
          <p:cNvSpPr txBox="1"/>
          <p:nvPr>
            <p:ph type="body" sz="quarter" idx="1"/>
          </p:nvPr>
        </p:nvSpPr>
        <p:spPr>
          <a:xfrm>
            <a:off x="4833937" y="11465718"/>
            <a:ext cx="14716126" cy="1589486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5200"/>
            </a:lvl1pPr>
            <a:lvl2pPr marL="0" indent="0" algn="ctr">
              <a:spcBef>
                <a:spcPts val="0"/>
              </a:spcBef>
              <a:buSzTx/>
              <a:buNone/>
              <a:defRPr sz="5200"/>
            </a:lvl2pPr>
            <a:lvl3pPr marL="0" indent="0" algn="ctr">
              <a:spcBef>
                <a:spcPts val="0"/>
              </a:spcBef>
              <a:buSzTx/>
              <a:buNone/>
              <a:defRPr sz="5200"/>
            </a:lvl3pPr>
            <a:lvl4pPr marL="0" indent="0" algn="ctr">
              <a:spcBef>
                <a:spcPts val="0"/>
              </a:spcBef>
              <a:buSzTx/>
              <a:buNone/>
              <a:defRPr sz="5200"/>
            </a:lvl4pPr>
            <a:lvl5pPr marL="0" indent="0" algn="ctr">
              <a:spcBef>
                <a:spcPts val="0"/>
              </a:spcBef>
              <a:buSzTx/>
              <a:buNone/>
              <a:defRPr sz="5200"/>
            </a:lvl5pPr>
          </a:lstStyle>
          <a:p>
            <a:pPr/>
            <a:r>
              <a:t>Nivel de texto 1</a:t>
            </a:r>
          </a:p>
          <a:p>
            <a:pPr lvl="1"/>
            <a:r>
              <a:t>Nivel de texto 2</a:t>
            </a:r>
          </a:p>
          <a:p>
            <a:pPr lvl="2"/>
            <a:r>
              <a:t>Nivel de texto 3</a:t>
            </a:r>
          </a:p>
          <a:p>
            <a:pPr lvl="3"/>
            <a:r>
              <a:t>Nivel de texto 4</a:t>
            </a:r>
          </a:p>
          <a:p>
            <a:pPr lvl="4"/>
            <a:r>
              <a:t>Nivel de texto 5</a:t>
            </a:r>
          </a:p>
        </p:txBody>
      </p:sp>
      <p:sp>
        <p:nvSpPr>
          <p:cNvPr id="23" name="Número de diapositiva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ítulo (centro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exto del título"/>
          <p:cNvSpPr txBox="1"/>
          <p:nvPr>
            <p:ph type="title"/>
          </p:nvPr>
        </p:nvSpPr>
        <p:spPr>
          <a:xfrm>
            <a:off x="4833937" y="4536281"/>
            <a:ext cx="14716126" cy="4643438"/>
          </a:xfrm>
          <a:prstGeom prst="rect">
            <a:avLst/>
          </a:prstGeom>
        </p:spPr>
        <p:txBody>
          <a:bodyPr/>
          <a:lstStyle/>
          <a:p>
            <a:pPr/>
            <a:r>
              <a:t>Texto del título</a:t>
            </a:r>
          </a:p>
        </p:txBody>
      </p:sp>
      <p:sp>
        <p:nvSpPr>
          <p:cNvPr id="31" name="Número de diapositiva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Foto (vertical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Imagen"/>
          <p:cNvSpPr/>
          <p:nvPr>
            <p:ph type="pic" sz="half" idx="21"/>
          </p:nvPr>
        </p:nvSpPr>
        <p:spPr>
          <a:xfrm>
            <a:off x="12013406" y="892968"/>
            <a:ext cx="11555016" cy="11555017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39" name="Texto del título"/>
          <p:cNvSpPr txBox="1"/>
          <p:nvPr>
            <p:ph type="title"/>
          </p:nvPr>
        </p:nvSpPr>
        <p:spPr>
          <a:xfrm>
            <a:off x="4387453" y="892968"/>
            <a:ext cx="7500938" cy="5607845"/>
          </a:xfrm>
          <a:prstGeom prst="rect">
            <a:avLst/>
          </a:prstGeom>
        </p:spPr>
        <p:txBody>
          <a:bodyPr anchor="b"/>
          <a:lstStyle>
            <a:lvl1pPr>
              <a:defRPr sz="8400"/>
            </a:lvl1pPr>
          </a:lstStyle>
          <a:p>
            <a:pPr/>
            <a:r>
              <a:t>Texto del título</a:t>
            </a:r>
          </a:p>
        </p:txBody>
      </p:sp>
      <p:sp>
        <p:nvSpPr>
          <p:cNvPr id="40" name="Nivel de texto 1…"/>
          <p:cNvSpPr txBox="1"/>
          <p:nvPr>
            <p:ph type="body" sz="quarter" idx="1"/>
          </p:nvPr>
        </p:nvSpPr>
        <p:spPr>
          <a:xfrm>
            <a:off x="4387453" y="6643687"/>
            <a:ext cx="7500938" cy="5786438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5200"/>
            </a:lvl1pPr>
            <a:lvl2pPr marL="0" indent="0" algn="ctr">
              <a:spcBef>
                <a:spcPts val="0"/>
              </a:spcBef>
              <a:buSzTx/>
              <a:buNone/>
              <a:defRPr sz="5200"/>
            </a:lvl2pPr>
            <a:lvl3pPr marL="0" indent="0" algn="ctr">
              <a:spcBef>
                <a:spcPts val="0"/>
              </a:spcBef>
              <a:buSzTx/>
              <a:buNone/>
              <a:defRPr sz="5200"/>
            </a:lvl3pPr>
            <a:lvl4pPr marL="0" indent="0" algn="ctr">
              <a:spcBef>
                <a:spcPts val="0"/>
              </a:spcBef>
              <a:buSzTx/>
              <a:buNone/>
              <a:defRPr sz="5200"/>
            </a:lvl4pPr>
            <a:lvl5pPr marL="0" indent="0" algn="ctr">
              <a:spcBef>
                <a:spcPts val="0"/>
              </a:spcBef>
              <a:buSzTx/>
              <a:buNone/>
              <a:defRPr sz="5200"/>
            </a:lvl5pPr>
          </a:lstStyle>
          <a:p>
            <a:pPr/>
            <a:r>
              <a:t>Nivel de texto 1</a:t>
            </a:r>
          </a:p>
          <a:p>
            <a:pPr lvl="1"/>
            <a:r>
              <a:t>Nivel de texto 2</a:t>
            </a:r>
          </a:p>
          <a:p>
            <a:pPr lvl="2"/>
            <a:r>
              <a:t>Nivel de texto 3</a:t>
            </a:r>
          </a:p>
          <a:p>
            <a:pPr lvl="3"/>
            <a:r>
              <a:t>Nivel de texto 4</a:t>
            </a:r>
          </a:p>
          <a:p>
            <a:pPr lvl="4"/>
            <a:r>
              <a:t>Nivel de texto 5</a:t>
            </a:r>
          </a:p>
        </p:txBody>
      </p:sp>
      <p:sp>
        <p:nvSpPr>
          <p:cNvPr id="41" name="Número de diapositiva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ítulo (arriba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Texto del título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Texto del título</a:t>
            </a:r>
          </a:p>
        </p:txBody>
      </p:sp>
      <p:sp>
        <p:nvSpPr>
          <p:cNvPr id="49" name="Número de diapositiva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ítulo y viñet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Texto del título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Texto del título</a:t>
            </a:r>
          </a:p>
        </p:txBody>
      </p:sp>
      <p:sp>
        <p:nvSpPr>
          <p:cNvPr id="57" name="Nivel de texto 1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Nivel de texto 1</a:t>
            </a:r>
          </a:p>
          <a:p>
            <a:pPr lvl="1"/>
            <a:r>
              <a:t>Nivel de texto 2</a:t>
            </a:r>
          </a:p>
          <a:p>
            <a:pPr lvl="2"/>
            <a:r>
              <a:t>Nivel de texto 3</a:t>
            </a:r>
          </a:p>
          <a:p>
            <a:pPr lvl="3"/>
            <a:r>
              <a:t>Nivel de texto 4</a:t>
            </a:r>
          </a:p>
          <a:p>
            <a:pPr lvl="4"/>
            <a:r>
              <a:t>Nivel de texto 5</a:t>
            </a:r>
          </a:p>
        </p:txBody>
      </p:sp>
      <p:sp>
        <p:nvSpPr>
          <p:cNvPr id="58" name="Número de diapositiva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ítulo, viñetas y 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Imagen"/>
          <p:cNvSpPr/>
          <p:nvPr>
            <p:ph type="pic" sz="half" idx="21"/>
          </p:nvPr>
        </p:nvSpPr>
        <p:spPr>
          <a:xfrm>
            <a:off x="8405812" y="3643312"/>
            <a:ext cx="13260587" cy="8840392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66" name="Texto del título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Texto del título</a:t>
            </a:r>
          </a:p>
        </p:txBody>
      </p:sp>
      <p:sp>
        <p:nvSpPr>
          <p:cNvPr id="67" name="Nivel de texto 1…"/>
          <p:cNvSpPr txBox="1"/>
          <p:nvPr>
            <p:ph type="body" sz="quarter" idx="1"/>
          </p:nvPr>
        </p:nvSpPr>
        <p:spPr>
          <a:xfrm>
            <a:off x="4387453" y="3643312"/>
            <a:ext cx="7500938" cy="8840392"/>
          </a:xfrm>
          <a:prstGeom prst="rect">
            <a:avLst/>
          </a:prstGeom>
        </p:spPr>
        <p:txBody>
          <a:bodyPr/>
          <a:lstStyle>
            <a:lvl1pPr marL="465364" indent="-465364">
              <a:spcBef>
                <a:spcPts val="4500"/>
              </a:spcBef>
              <a:defRPr sz="3800"/>
            </a:lvl1pPr>
            <a:lvl2pPr marL="808264" indent="-465364">
              <a:spcBef>
                <a:spcPts val="4500"/>
              </a:spcBef>
              <a:defRPr sz="3800"/>
            </a:lvl2pPr>
            <a:lvl3pPr marL="1151164" indent="-465364">
              <a:spcBef>
                <a:spcPts val="4500"/>
              </a:spcBef>
              <a:defRPr sz="3800"/>
            </a:lvl3pPr>
            <a:lvl4pPr marL="1494064" indent="-465364">
              <a:spcBef>
                <a:spcPts val="4500"/>
              </a:spcBef>
              <a:defRPr sz="3800"/>
            </a:lvl4pPr>
            <a:lvl5pPr marL="1836964" indent="-465364">
              <a:spcBef>
                <a:spcPts val="4500"/>
              </a:spcBef>
              <a:defRPr sz="3800"/>
            </a:lvl5pPr>
          </a:lstStyle>
          <a:p>
            <a:pPr/>
            <a:r>
              <a:t>Nivel de texto 1</a:t>
            </a:r>
          </a:p>
          <a:p>
            <a:pPr lvl="1"/>
            <a:r>
              <a:t>Nivel de texto 2</a:t>
            </a:r>
          </a:p>
          <a:p>
            <a:pPr lvl="2"/>
            <a:r>
              <a:t>Nivel de texto 3</a:t>
            </a:r>
          </a:p>
          <a:p>
            <a:pPr lvl="3"/>
            <a:r>
              <a:t>Nivel de texto 4</a:t>
            </a:r>
          </a:p>
          <a:p>
            <a:pPr lvl="4"/>
            <a:r>
              <a:t>Nivel de texto 5</a:t>
            </a:r>
          </a:p>
        </p:txBody>
      </p:sp>
      <p:sp>
        <p:nvSpPr>
          <p:cNvPr id="68" name="Número de diapositiva"/>
          <p:cNvSpPr txBox="1"/>
          <p:nvPr>
            <p:ph type="sldNum" sz="quarter" idx="2"/>
          </p:nvPr>
        </p:nvSpPr>
        <p:spPr>
          <a:xfrm>
            <a:off x="11954103" y="13073062"/>
            <a:ext cx="466269" cy="473076"/>
          </a:xfrm>
          <a:prstGeom prst="rect">
            <a:avLst/>
          </a:prstGeom>
        </p:spPr>
        <p:txBody>
          <a:bodyPr/>
          <a:lstStyle>
            <a:lvl1pPr>
              <a:defRPr>
                <a:latin typeface="Helvetica Light"/>
                <a:ea typeface="Helvetica Light"/>
                <a:cs typeface="Helvetica Light"/>
                <a:sym typeface="Helvetica Light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Viñet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Nivel de texto 1…"/>
          <p:cNvSpPr txBox="1"/>
          <p:nvPr>
            <p:ph type="body" idx="1"/>
          </p:nvPr>
        </p:nvSpPr>
        <p:spPr>
          <a:xfrm>
            <a:off x="4387453" y="1785937"/>
            <a:ext cx="15609094" cy="10144126"/>
          </a:xfrm>
          <a:prstGeom prst="rect">
            <a:avLst/>
          </a:prstGeom>
        </p:spPr>
        <p:txBody>
          <a:bodyPr/>
          <a:lstStyle/>
          <a:p>
            <a:pPr/>
            <a:r>
              <a:t>Nivel de texto 1</a:t>
            </a:r>
          </a:p>
          <a:p>
            <a:pPr lvl="1"/>
            <a:r>
              <a:t>Nivel de texto 2</a:t>
            </a:r>
          </a:p>
          <a:p>
            <a:pPr lvl="2"/>
            <a:r>
              <a:t>Nivel de texto 3</a:t>
            </a:r>
          </a:p>
          <a:p>
            <a:pPr lvl="3"/>
            <a:r>
              <a:t>Nivel de texto 4</a:t>
            </a:r>
          </a:p>
          <a:p>
            <a:pPr lvl="4"/>
            <a:r>
              <a:t>Nivel de texto 5</a:t>
            </a:r>
          </a:p>
        </p:txBody>
      </p:sp>
      <p:sp>
        <p:nvSpPr>
          <p:cNvPr id="76" name="Número de diapositiva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3 fo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Imagen"/>
          <p:cNvSpPr/>
          <p:nvPr>
            <p:ph type="pic" sz="quarter" idx="21"/>
          </p:nvPr>
        </p:nvSpPr>
        <p:spPr>
          <a:xfrm>
            <a:off x="12267902" y="7161609"/>
            <a:ext cx="7956352" cy="5304235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84" name="Imagen"/>
          <p:cNvSpPr/>
          <p:nvPr>
            <p:ph type="pic" sz="quarter" idx="22"/>
          </p:nvPr>
        </p:nvSpPr>
        <p:spPr>
          <a:xfrm>
            <a:off x="12495609" y="1053703"/>
            <a:ext cx="7500938" cy="7500938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85" name="Imagen"/>
          <p:cNvSpPr/>
          <p:nvPr>
            <p:ph type="pic" idx="23"/>
          </p:nvPr>
        </p:nvSpPr>
        <p:spPr>
          <a:xfrm>
            <a:off x="-934641" y="1250156"/>
            <a:ext cx="16823532" cy="11215687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86" name="Número de diapositiva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 del título"/>
          <p:cNvSpPr txBox="1"/>
          <p:nvPr>
            <p:ph type="title"/>
          </p:nvPr>
        </p:nvSpPr>
        <p:spPr>
          <a:xfrm>
            <a:off x="4387453" y="357187"/>
            <a:ext cx="15609094" cy="303609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437" tIns="71437" rIns="71437" bIns="71437" anchor="ctr">
            <a:normAutofit fontScale="100000" lnSpcReduction="0"/>
          </a:bodyPr>
          <a:lstStyle/>
          <a:p>
            <a:pPr/>
            <a:r>
              <a:t>Texto del título</a:t>
            </a:r>
          </a:p>
        </p:txBody>
      </p:sp>
      <p:sp>
        <p:nvSpPr>
          <p:cNvPr id="3" name="Nivel de texto 1…"/>
          <p:cNvSpPr txBox="1"/>
          <p:nvPr>
            <p:ph type="body" idx="1"/>
          </p:nvPr>
        </p:nvSpPr>
        <p:spPr>
          <a:xfrm>
            <a:off x="4387453" y="3643312"/>
            <a:ext cx="15609094" cy="884039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437" tIns="71437" rIns="71437" bIns="71437" anchor="ctr">
            <a:normAutofit fontScale="100000" lnSpcReduction="0"/>
          </a:bodyPr>
          <a:lstStyle/>
          <a:p>
            <a:pPr/>
            <a:r>
              <a:t>Nivel de texto 1</a:t>
            </a:r>
          </a:p>
          <a:p>
            <a:pPr lvl="1"/>
            <a:r>
              <a:t>Nivel de texto 2</a:t>
            </a:r>
          </a:p>
          <a:p>
            <a:pPr lvl="2"/>
            <a:r>
              <a:t>Nivel de texto 3</a:t>
            </a:r>
          </a:p>
          <a:p>
            <a:pPr lvl="3"/>
            <a:r>
              <a:t>Nivel de texto 4</a:t>
            </a:r>
          </a:p>
          <a:p>
            <a:pPr lvl="4"/>
            <a:r>
              <a:t>Nivel de texto 5</a:t>
            </a:r>
          </a:p>
        </p:txBody>
      </p:sp>
      <p:sp>
        <p:nvSpPr>
          <p:cNvPr id="4" name="Número de diapositiva"/>
          <p:cNvSpPr txBox="1"/>
          <p:nvPr>
            <p:ph type="sldNum" sz="quarter" idx="2"/>
          </p:nvPr>
        </p:nvSpPr>
        <p:spPr>
          <a:xfrm>
            <a:off x="11954103" y="13073062"/>
            <a:ext cx="466269" cy="477671"/>
          </a:xfrm>
          <a:prstGeom prst="rect">
            <a:avLst/>
          </a:prstGeom>
          <a:ln w="12700">
            <a:miter lim="400000"/>
          </a:ln>
        </p:spPr>
        <p:txBody>
          <a:bodyPr wrap="none" lIns="71437" tIns="71437" rIns="71437" bIns="71437">
            <a:spAutoFit/>
          </a:bodyPr>
          <a:lstStyle>
            <a:lvl1pPr>
              <a:defRPr b="0" sz="2200"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  <p:transition xmlns:p14="http://schemas.microsoft.com/office/powerpoint/2010/main" spd="med" advClick="1"/>
  <p:txStyles>
    <p:titleStyle>
      <a:lvl1pPr marL="0" marR="0" indent="0" algn="ctr" defTabSz="82153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1200" u="none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1pPr>
      <a:lvl2pPr marL="0" marR="0" indent="457200" algn="ctr" defTabSz="82153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1200" u="none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2pPr>
      <a:lvl3pPr marL="0" marR="0" indent="914400" algn="ctr" defTabSz="82153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1200" u="none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3pPr>
      <a:lvl4pPr marL="0" marR="0" indent="1371600" algn="ctr" defTabSz="82153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1200" u="none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4pPr>
      <a:lvl5pPr marL="0" marR="0" indent="1828800" algn="ctr" defTabSz="82153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1200" u="none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5pPr>
      <a:lvl6pPr marL="0" marR="0" indent="2286000" algn="ctr" defTabSz="82153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1200" u="none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6pPr>
      <a:lvl7pPr marL="0" marR="0" indent="2743200" algn="ctr" defTabSz="82153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1200" u="none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7pPr>
      <a:lvl8pPr marL="0" marR="0" indent="3200400" algn="ctr" defTabSz="82153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1200" u="none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8pPr>
      <a:lvl9pPr marL="0" marR="0" indent="3657600" algn="ctr" defTabSz="82153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1200" u="none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9pPr>
    </p:titleStyle>
    <p:bodyStyle>
      <a:lvl1pPr marL="611187" marR="0" indent="-611187" algn="l" defTabSz="821531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4400" u="none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1pPr>
      <a:lvl2pPr marL="1055687" marR="0" indent="-611187" algn="l" defTabSz="821531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4400" u="none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2pPr>
      <a:lvl3pPr marL="1500187" marR="0" indent="-611187" algn="l" defTabSz="821531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4400" u="none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3pPr>
      <a:lvl4pPr marL="1944687" marR="0" indent="-611187" algn="l" defTabSz="821531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4400" u="none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4pPr>
      <a:lvl5pPr marL="2389187" marR="0" indent="-611187" algn="l" defTabSz="821531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4400" u="none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5pPr>
      <a:lvl6pPr marL="2833687" marR="0" indent="-611187" algn="l" defTabSz="821531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4400" u="none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6pPr>
      <a:lvl7pPr marL="3278187" marR="0" indent="-611187" algn="l" defTabSz="821531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4400" u="none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7pPr>
      <a:lvl8pPr marL="3722687" marR="0" indent="-611187" algn="l" defTabSz="821531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4400" u="none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8pPr>
      <a:lvl9pPr marL="4167187" marR="0" indent="-611187" algn="l" defTabSz="821531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4400" u="none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9pPr>
    </p:bodyStyle>
    <p:otherStyle>
      <a:lvl1pPr marL="0" marR="0" indent="0" algn="ctr" defTabSz="82153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200" u="none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1pPr>
      <a:lvl2pPr marL="0" marR="0" indent="457200" algn="ctr" defTabSz="82153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200" u="none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2pPr>
      <a:lvl3pPr marL="0" marR="0" indent="914400" algn="ctr" defTabSz="82153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200" u="none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3pPr>
      <a:lvl4pPr marL="0" marR="0" indent="1371600" algn="ctr" defTabSz="82153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200" u="none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4pPr>
      <a:lvl5pPr marL="0" marR="0" indent="1828800" algn="ctr" defTabSz="82153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200" u="none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5pPr>
      <a:lvl6pPr marL="0" marR="0" indent="2286000" algn="ctr" defTabSz="82153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200" u="none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6pPr>
      <a:lvl7pPr marL="0" marR="0" indent="2743200" algn="ctr" defTabSz="82153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200" u="none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7pPr>
      <a:lvl8pPr marL="0" marR="0" indent="3200400" algn="ctr" defTabSz="82153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200" u="none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8pPr>
      <a:lvl9pPr marL="0" marR="0" indent="3657600" algn="ctr" defTabSz="82153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200" u="none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9pPr>
    </p:otherStyle>
  </p:txStyles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1.png"/><Relationship Id="rId3" Type="http://schemas.openxmlformats.org/officeDocument/2006/relationships/image" Target="../media/image1.tif"/><Relationship Id="rId4" Type="http://schemas.openxmlformats.org/officeDocument/2006/relationships/image" Target="../media/image2.png"/></Relationships>

</file>

<file path=ppt/slides/_rels/slide1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3.png"/><Relationship Id="rId3" Type="http://schemas.openxmlformats.org/officeDocument/2006/relationships/image" Target="../media/image3.tif"/><Relationship Id="rId4" Type="http://schemas.openxmlformats.org/officeDocument/2006/relationships/image" Target="../media/image15.png"/></Relationships>

</file>

<file path=ppt/slides/_rels/slide1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3.png"/></Relationships>

</file>

<file path=ppt/slides/_rels/slide1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3.png"/><Relationship Id="rId3" Type="http://schemas.openxmlformats.org/officeDocument/2006/relationships/image" Target="../media/image16.png"/></Relationships>

</file>

<file path=ppt/slides/_rels/slide1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3.png"/></Relationships>

</file>

<file path=ppt/slides/_rels/slide1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3.png"/></Relationships>

</file>

<file path=ppt/slides/_rels/slide1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3.png"/><Relationship Id="rId3" Type="http://schemas.openxmlformats.org/officeDocument/2006/relationships/image" Target="../media/image4.tif"/><Relationship Id="rId4" Type="http://schemas.openxmlformats.org/officeDocument/2006/relationships/image" Target="../media/image17.png"/></Relationships>
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3.png"/></Relationships>
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3.png"/><Relationship Id="rId3" Type="http://schemas.openxmlformats.org/officeDocument/2006/relationships/image" Target="../media/image4.png"/><Relationship Id="rId4" Type="http://schemas.openxmlformats.org/officeDocument/2006/relationships/image" Target="../media/image2.tif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image" Target="../media/image8.png"/><Relationship Id="rId9" Type="http://schemas.openxmlformats.org/officeDocument/2006/relationships/image" Target="../media/image9.png"/><Relationship Id="rId10" Type="http://schemas.openxmlformats.org/officeDocument/2006/relationships/image" Target="../media/image10.png"/><Relationship Id="rId11" Type="http://schemas.openxmlformats.org/officeDocument/2006/relationships/image" Target="../media/image11.png"/><Relationship Id="rId12" Type="http://schemas.openxmlformats.org/officeDocument/2006/relationships/image" Target="../media/image12.png"/></Relationships>
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3.png"/></Relationships>
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3.png"/><Relationship Id="rId3" Type="http://schemas.openxmlformats.org/officeDocument/2006/relationships/image" Target="../media/image13.png"/><Relationship Id="rId4" Type="http://schemas.openxmlformats.org/officeDocument/2006/relationships/image" Target="../media/image14.png"/></Relationships>

</file>

<file path=ppt/slides/_rels/slide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3.png"/></Relationships>

</file>

<file path=ppt/slides/_rels/slide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3.png"/></Relationships>

</file>

<file path=ppt/slides/_rels/slide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3.png"/></Relationships>

</file>

<file path=ppt/slides/_rels/slide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3.pn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Número de diapositiva"/>
          <p:cNvSpPr txBox="1"/>
          <p:nvPr>
            <p:ph type="sldNum" sz="quarter" idx="2"/>
          </p:nvPr>
        </p:nvSpPr>
        <p:spPr>
          <a:xfrm>
            <a:off x="3874085" y="12701611"/>
            <a:ext cx="381535" cy="626388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pic>
        <p:nvPicPr>
          <p:cNvPr id="120" name="Imagen" descr="Imagen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58311" y="-32800"/>
            <a:ext cx="24500622" cy="13781600"/>
          </a:xfrm>
          <a:prstGeom prst="rect">
            <a:avLst/>
          </a:prstGeom>
          <a:ln w="12700">
            <a:miter lim="400000"/>
          </a:ln>
        </p:spPr>
      </p:pic>
      <p:sp>
        <p:nvSpPr>
          <p:cNvPr id="121" name="Mexicanos en Tokio 2020"/>
          <p:cNvSpPr txBox="1"/>
          <p:nvPr/>
        </p:nvSpPr>
        <p:spPr>
          <a:xfrm>
            <a:off x="12455335" y="1099031"/>
            <a:ext cx="10618935" cy="13239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71437" tIns="71437" rIns="71437" bIns="71437" anchor="ctr">
            <a:spAutoFit/>
          </a:bodyPr>
          <a:lstStyle>
            <a:lvl1pPr>
              <a:defRPr b="0" sz="8000">
                <a:solidFill>
                  <a:schemeClr val="accent3">
                    <a:hueOff val="914337"/>
                    <a:satOff val="31515"/>
                    <a:lumOff val="-30790"/>
                  </a:schemeClr>
                </a:solidFill>
                <a:latin typeface="DIN Alternate Bold"/>
                <a:ea typeface="DIN Alternate Bold"/>
                <a:cs typeface="DIN Alternate Bold"/>
                <a:sym typeface="DIN Alternate Bold"/>
              </a:defRPr>
            </a:lvl1pPr>
          </a:lstStyle>
          <a:p>
            <a:pPr/>
            <a:r>
              <a:t>Mexicanos en Tokio 2020</a:t>
            </a:r>
          </a:p>
        </p:txBody>
      </p:sp>
      <p:sp>
        <p:nvSpPr>
          <p:cNvPr id="122" name="Subdirección de Calidad para el Deporte"/>
          <p:cNvSpPr txBox="1"/>
          <p:nvPr/>
        </p:nvSpPr>
        <p:spPr>
          <a:xfrm>
            <a:off x="12141634" y="2922801"/>
            <a:ext cx="11809565" cy="9175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437" tIns="71437" rIns="71437" bIns="71437" anchor="ctr">
            <a:spAutoFit/>
          </a:bodyPr>
          <a:lstStyle>
            <a:lvl1pPr algn="l">
              <a:defRPr b="0" sz="5200">
                <a:solidFill>
                  <a:srgbClr val="929292"/>
                </a:solidFill>
                <a:latin typeface="DIN Alternate Bold"/>
                <a:ea typeface="DIN Alternate Bold"/>
                <a:cs typeface="DIN Alternate Bold"/>
                <a:sym typeface="DIN Alternate Bold"/>
              </a:defRPr>
            </a:lvl1pPr>
          </a:lstStyle>
          <a:p>
            <a:pPr/>
            <a:r>
              <a:t>Subdirección de Calidad para el Deporte</a:t>
            </a:r>
          </a:p>
        </p:txBody>
      </p:sp>
      <p:sp>
        <p:nvSpPr>
          <p:cNvPr id="123" name="Marzo, 2021"/>
          <p:cNvSpPr txBox="1"/>
          <p:nvPr/>
        </p:nvSpPr>
        <p:spPr>
          <a:xfrm>
            <a:off x="19558981" y="10779072"/>
            <a:ext cx="3070871" cy="8255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71437" tIns="71437" rIns="71437" bIns="71437" anchor="ctr">
            <a:spAutoFit/>
          </a:bodyPr>
          <a:lstStyle>
            <a:lvl1pPr>
              <a:defRPr b="0" sz="4600">
                <a:solidFill>
                  <a:schemeClr val="accent1"/>
                </a:solidFill>
                <a:latin typeface="DIN Alternate Bold"/>
                <a:ea typeface="DIN Alternate Bold"/>
                <a:cs typeface="DIN Alternate Bold"/>
                <a:sym typeface="DIN Alternate Bold"/>
              </a:defRPr>
            </a:lvl1pPr>
          </a:lstStyle>
          <a:p>
            <a:pPr/>
            <a:r>
              <a:t>Marzo, 2021</a:t>
            </a:r>
          </a:p>
        </p:txBody>
      </p:sp>
      <p:grpSp>
        <p:nvGrpSpPr>
          <p:cNvPr id="126" name="Imagen"/>
          <p:cNvGrpSpPr/>
          <p:nvPr/>
        </p:nvGrpSpPr>
        <p:grpSpPr>
          <a:xfrm>
            <a:off x="13892365" y="4526951"/>
            <a:ext cx="8738798" cy="5565547"/>
            <a:chOff x="0" y="0"/>
            <a:chExt cx="8738796" cy="5565545"/>
          </a:xfrm>
        </p:grpSpPr>
        <p:pic>
          <p:nvPicPr>
            <p:cNvPr id="125" name="Imagen" descr="Imagen"/>
            <p:cNvPicPr>
              <a:picLocks noChangeAspect="1"/>
            </p:cNvPicPr>
            <p:nvPr/>
          </p:nvPicPr>
          <p:blipFill>
            <a:blip r:embed="rId3">
              <a:extLst/>
            </a:blip>
            <a:srcRect l="18181" t="18916" r="20699" b="15143"/>
            <a:stretch>
              <a:fillRect/>
            </a:stretch>
          </p:blipFill>
          <p:spPr>
            <a:xfrm>
              <a:off x="177800" y="114300"/>
              <a:ext cx="8383197" cy="5108346"/>
            </a:xfrm>
            <a:prstGeom prst="rect">
              <a:avLst/>
            </a:prstGeom>
            <a:ln>
              <a:noFill/>
            </a:ln>
            <a:effectLst/>
          </p:spPr>
        </p:pic>
        <p:pic>
          <p:nvPicPr>
            <p:cNvPr id="124" name="Imagen" descr="Imagen"/>
            <p:cNvPicPr>
              <a:picLocks noChangeAspect="0"/>
            </p:cNvPicPr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-1" y="-1"/>
              <a:ext cx="8738798" cy="5565547"/>
            </a:xfrm>
            <a:prstGeom prst="rect">
              <a:avLst/>
            </a:prstGeom>
            <a:effectLst/>
          </p:spPr>
        </p:pic>
      </p:grpSp>
    </p:spTree>
  </p:cSld>
  <p:clrMapOvr>
    <a:masterClrMapping/>
  </p:clrMapOvr>
  <p:transition xmlns:p14="http://schemas.microsoft.com/office/powerpoint/2010/main" spd="med" advClick="1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Número de diapositiva"/>
          <p:cNvSpPr txBox="1"/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pic>
        <p:nvPicPr>
          <p:cNvPr id="219" name="Imagen" descr="Imagen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101600" y="-31750"/>
            <a:ext cx="24496890" cy="13779500"/>
          </a:xfrm>
          <a:prstGeom prst="rect">
            <a:avLst/>
          </a:prstGeom>
          <a:ln w="12700">
            <a:miter lim="400000"/>
          </a:ln>
        </p:spPr>
      </p:pic>
      <p:sp>
        <p:nvSpPr>
          <p:cNvPr id="220" name="Disciplinas con plaza"/>
          <p:cNvSpPr txBox="1"/>
          <p:nvPr/>
        </p:nvSpPr>
        <p:spPr>
          <a:xfrm>
            <a:off x="2013376" y="200150"/>
            <a:ext cx="20266936" cy="1031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437" tIns="71437" rIns="71437" bIns="71437" anchor="ctr">
            <a:spAutoFit/>
          </a:bodyPr>
          <a:lstStyle>
            <a:lvl1pPr algn="just">
              <a:defRPr sz="6300">
                <a:solidFill>
                  <a:schemeClr val="accent3">
                    <a:hueOff val="914337"/>
                    <a:satOff val="31515"/>
                    <a:lumOff val="-30790"/>
                  </a:schemeClr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Disciplinas con plaza rumbo a Juegos Paralímpicos</a:t>
            </a:r>
          </a:p>
        </p:txBody>
      </p:sp>
      <p:graphicFrame>
        <p:nvGraphicFramePr>
          <p:cNvPr id="221" name="Tabla"/>
          <p:cNvGraphicFramePr/>
          <p:nvPr/>
        </p:nvGraphicFramePr>
        <p:xfrm>
          <a:off x="1900750" y="1786579"/>
          <a:ext cx="17170722" cy="5930901"/>
        </p:xfrm>
        <a:graphic xmlns:a="http://schemas.openxmlformats.org/drawingml/2006/main">
          <a:graphicData uri="http://schemas.openxmlformats.org/drawingml/2006/table">
            <a:tbl>
              <a:tblPr firstCol="0" firstRow="0" lastCol="0" lastRow="0" bandCol="0" bandRow="1" rtl="0">
                <a:tableStyleId>{4C3C2611-4C71-4FC5-86AE-919BDF0F9419}</a:tableStyleId>
              </a:tblPr>
              <a:tblGrid>
                <a:gridCol w="1291967"/>
                <a:gridCol w="5031348"/>
                <a:gridCol w="2347607"/>
                <a:gridCol w="1538384"/>
                <a:gridCol w="3022215"/>
                <a:gridCol w="3926498"/>
              </a:tblGrid>
              <a:tr h="495300">
                <a:tc rowSpan="2">
                  <a:txBody>
                    <a:bodyPr/>
                    <a:lstStyle/>
                    <a:p>
                      <a:pPr defTabSz="642937">
                        <a:defRPr sz="1800"/>
                      </a:pPr>
                      <a:r>
                        <a:rPr b="1" sz="2900">
                          <a:latin typeface="Avenir Next Condensed Regular"/>
                          <a:ea typeface="Avenir Next Condensed Regular"/>
                          <a:cs typeface="Avenir Next Condensed Regular"/>
                          <a:sym typeface="Avenir Next Condensed Regular"/>
                        </a:rPr>
                        <a:t>No.</a:t>
                      </a:r>
                    </a:p>
                  </a:txBody>
                  <a:tcPr marL="0" marR="0" marT="0" marB="0" anchor="ctr" anchorCtr="0" horzOverflow="overflow">
                    <a:lnR w="12700">
                      <a:solidFill>
                        <a:srgbClr val="164F86"/>
                      </a:solidFill>
                      <a:miter lim="400000"/>
                    </a:lnR>
                    <a:lnB w="25400">
                      <a:solidFill>
                        <a:srgbClr val="164F86"/>
                      </a:solidFill>
                      <a:miter lim="400000"/>
                    </a:lnB>
                    <a:noFill/>
                  </a:tcPr>
                </a:tc>
                <a:tc rowSpan="2">
                  <a:txBody>
                    <a:bodyPr/>
                    <a:lstStyle/>
                    <a:p>
                      <a:pPr defTabSz="642937">
                        <a:defRPr sz="1800"/>
                      </a:pPr>
                      <a:r>
                        <a:rPr b="1" sz="2900">
                          <a:latin typeface="Avenir Next Condensed Regular"/>
                          <a:ea typeface="Avenir Next Condensed Regular"/>
                          <a:cs typeface="Avenir Next Condensed Regular"/>
                          <a:sym typeface="Avenir Next Condensed Regular"/>
                        </a:rPr>
                        <a:t>Disciplina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164F86"/>
                      </a:solidFill>
                      <a:miter lim="400000"/>
                    </a:lnL>
                    <a:lnR w="12700">
                      <a:solidFill>
                        <a:srgbClr val="164F86"/>
                      </a:solidFill>
                      <a:miter lim="400000"/>
                    </a:lnR>
                    <a:lnB w="25400">
                      <a:solidFill>
                        <a:srgbClr val="164F86"/>
                      </a:solidFill>
                      <a:miter lim="400000"/>
                    </a:lnB>
                    <a:noFill/>
                  </a:tcPr>
                </a:tc>
                <a:tc rowSpan="2">
                  <a:txBody>
                    <a:bodyPr/>
                    <a:lstStyle/>
                    <a:p>
                      <a:pPr defTabSz="642937">
                        <a:defRPr sz="1800"/>
                      </a:pPr>
                      <a:r>
                        <a:rPr b="1" sz="2900">
                          <a:latin typeface="Avenir Next Condensed Regular"/>
                          <a:ea typeface="Avenir Next Condensed Regular"/>
                          <a:cs typeface="Avenir Next Condensed Regular"/>
                          <a:sym typeface="Avenir Next Condensed Regular"/>
                        </a:rPr>
                        <a:t>Pruebas (Eventos)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164F86"/>
                      </a:solidFill>
                      <a:miter lim="400000"/>
                    </a:lnL>
                    <a:lnR w="12700">
                      <a:solidFill>
                        <a:srgbClr val="164F86"/>
                      </a:solidFill>
                      <a:miter lim="400000"/>
                    </a:lnR>
                    <a:lnB w="25400">
                      <a:solidFill>
                        <a:srgbClr val="164F86"/>
                      </a:solidFill>
                      <a:miter lim="400000"/>
                    </a:lnB>
                    <a:noFill/>
                  </a:tcPr>
                </a:tc>
                <a:tc gridSpan="3">
                  <a:txBody>
                    <a:bodyPr/>
                    <a:lstStyle/>
                    <a:p>
                      <a:pPr defTabSz="642937">
                        <a:defRPr sz="1800"/>
                      </a:pPr>
                      <a:r>
                        <a:rPr b="1" sz="2900">
                          <a:latin typeface="Avenir Next Condensed Regular"/>
                          <a:ea typeface="Avenir Next Condensed Regular"/>
                          <a:cs typeface="Avenir Next Condensed Regular"/>
                          <a:sym typeface="Avenir Next Condensed Regular"/>
                        </a:rPr>
                        <a:t>Plazas de Calificación Obtenidas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164F86"/>
                      </a:solidFill>
                      <a:miter lim="400000"/>
                    </a:lnL>
                    <a:lnB w="12700">
                      <a:solidFill>
                        <a:srgbClr val="164F86"/>
                      </a:solidFill>
                      <a:miter lim="400000"/>
                    </a:lnB>
                    <a:noFill/>
                  </a:tcPr>
                </a:tc>
                <a:tc hMerge="1">
                  <a:tcPr/>
                </a:tc>
                <a:tc hMerge="1">
                  <a:tcPr/>
                </a:tc>
              </a:tr>
              <a:tr h="1949450">
                <a:tc vMerge="1">
                  <a:tcPr/>
                </a:tc>
                <a:tc vMerge="1">
                  <a:tcPr/>
                </a:tc>
                <a:tc vMerge="1">
                  <a:tcPr/>
                </a:tc>
                <a:tc>
                  <a:txBody>
                    <a:bodyPr/>
                    <a:lstStyle/>
                    <a:p>
                      <a:pPr defTabSz="642937">
                        <a:defRPr sz="1800"/>
                      </a:pPr>
                      <a:r>
                        <a:rPr b="1" sz="2900">
                          <a:latin typeface="Avenir Next Condensed Regular"/>
                          <a:ea typeface="Avenir Next Condensed Regular"/>
                          <a:cs typeface="Avenir Next Condensed Regular"/>
                          <a:sym typeface="Avenir Next Condensed Regular"/>
                        </a:rPr>
                        <a:t>Total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164F86"/>
                      </a:solidFill>
                      <a:miter lim="400000"/>
                    </a:lnL>
                    <a:lnR w="12700">
                      <a:solidFill>
                        <a:srgbClr val="164F86"/>
                      </a:solidFill>
                      <a:miter lim="400000"/>
                    </a:lnR>
                    <a:lnT w="12700">
                      <a:solidFill>
                        <a:srgbClr val="164F86"/>
                      </a:solidFill>
                      <a:miter lim="400000"/>
                    </a:lnT>
                    <a:lnB w="25400">
                      <a:solidFill>
                        <a:srgbClr val="164F86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defTabSz="642937">
                        <a:defRPr sz="1800"/>
                      </a:pPr>
                      <a:r>
                        <a:rPr b="1" sz="2900">
                          <a:latin typeface="Avenir Next Condensed Regular"/>
                          <a:ea typeface="Avenir Next Condensed Regular"/>
                          <a:cs typeface="Avenir Next Condensed Regular"/>
                          <a:sym typeface="Avenir Next Condensed Regular"/>
                        </a:rPr>
                        <a:t>Plazas Nominales
(Confirmadas)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164F86"/>
                      </a:solidFill>
                      <a:miter lim="400000"/>
                    </a:lnL>
                    <a:lnR w="12700">
                      <a:solidFill>
                        <a:srgbClr val="164F86"/>
                      </a:solidFill>
                      <a:miter lim="400000"/>
                    </a:lnR>
                    <a:lnT w="12700">
                      <a:solidFill>
                        <a:srgbClr val="164F86"/>
                      </a:solidFill>
                      <a:miter lim="400000"/>
                    </a:lnT>
                    <a:lnB w="25400">
                      <a:solidFill>
                        <a:srgbClr val="164F86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defTabSz="642937">
                        <a:defRPr sz="1800"/>
                      </a:pPr>
                      <a:r>
                        <a:rPr b="1" sz="2900">
                          <a:latin typeface="Avenir Next Condensed Regular"/>
                          <a:ea typeface="Avenir Next Condensed Regular"/>
                          <a:cs typeface="Avenir Next Condensed Regular"/>
                          <a:sym typeface="Avenir Next Condensed Regular"/>
                        </a:rPr>
                        <a:t>Plazas asignadas al País 
(Pendientes de Confirmación**)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164F86"/>
                      </a:solidFill>
                      <a:miter lim="400000"/>
                    </a:lnL>
                    <a:lnT w="12700">
                      <a:solidFill>
                        <a:srgbClr val="164F86"/>
                      </a:solidFill>
                      <a:miter lim="400000"/>
                    </a:lnT>
                    <a:lnB w="25400">
                      <a:solidFill>
                        <a:srgbClr val="164F86"/>
                      </a:solidFill>
                      <a:miter lim="400000"/>
                    </a:lnB>
                    <a:noFill/>
                  </a:tcPr>
                </a:tc>
              </a:tr>
              <a:tr h="501650">
                <a:tc>
                  <a:txBody>
                    <a:bodyPr/>
                    <a:lstStyle/>
                    <a:p>
                      <a:pPr defTabSz="642937">
                        <a:defRPr sz="1800"/>
                      </a:pPr>
                      <a:r>
                        <a:rPr sz="3200">
                          <a:latin typeface="Avenir Next Condensed Regular"/>
                          <a:ea typeface="Avenir Next Condensed Regular"/>
                          <a:cs typeface="Avenir Next Condensed Regular"/>
                          <a:sym typeface="Avenir Next Condensed Regular"/>
                        </a:rPr>
                        <a:t>1</a:t>
                      </a:r>
                    </a:p>
                  </a:txBody>
                  <a:tcPr marL="0" marR="0" marT="0" marB="0" anchor="ctr" anchorCtr="0" horzOverflow="overflow">
                    <a:lnR w="12700">
                      <a:solidFill>
                        <a:srgbClr val="164F86"/>
                      </a:solidFill>
                      <a:miter lim="400000"/>
                    </a:lnR>
                    <a:lnT w="25400">
                      <a:solidFill>
                        <a:srgbClr val="164F86"/>
                      </a:solidFill>
                      <a:miter lim="400000"/>
                    </a:lnT>
                    <a:lnB w="12700">
                      <a:solidFill>
                        <a:srgbClr val="164F86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defTabSz="642937">
                        <a:defRPr sz="1800"/>
                      </a:pPr>
                      <a:r>
                        <a:rPr sz="3200">
                          <a:latin typeface="Avenir Next Condensed Regular"/>
                          <a:ea typeface="Avenir Next Condensed Regular"/>
                          <a:cs typeface="Avenir Next Condensed Regular"/>
                          <a:sym typeface="Avenir Next Condensed Regular"/>
                        </a:rPr>
                        <a:t>Para Atletismo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164F86"/>
                      </a:solidFill>
                      <a:miter lim="400000"/>
                    </a:lnL>
                    <a:lnR w="12700">
                      <a:solidFill>
                        <a:srgbClr val="164F86"/>
                      </a:solidFill>
                      <a:miter lim="400000"/>
                    </a:lnR>
                    <a:lnT w="25400">
                      <a:solidFill>
                        <a:srgbClr val="164F86"/>
                      </a:solidFill>
                      <a:miter lim="400000"/>
                    </a:lnT>
                    <a:lnB w="12700">
                      <a:solidFill>
                        <a:srgbClr val="164F86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defTabSz="642937">
                        <a:defRPr sz="1800"/>
                      </a:pPr>
                      <a:r>
                        <a:rPr sz="3200">
                          <a:latin typeface="Avenir Next Condensed Regular"/>
                          <a:ea typeface="Avenir Next Condensed Regular"/>
                          <a:cs typeface="Avenir Next Condensed Regular"/>
                          <a:sym typeface="Avenir Next Condensed Regular"/>
                        </a:rPr>
                        <a:t>12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164F86"/>
                      </a:solidFill>
                      <a:miter lim="400000"/>
                    </a:lnL>
                    <a:lnR w="12700">
                      <a:solidFill>
                        <a:srgbClr val="164F86"/>
                      </a:solidFill>
                      <a:miter lim="400000"/>
                    </a:lnR>
                    <a:lnT w="25400">
                      <a:solidFill>
                        <a:srgbClr val="164F86"/>
                      </a:solidFill>
                      <a:miter lim="400000"/>
                    </a:lnT>
                    <a:lnB w="12700">
                      <a:solidFill>
                        <a:srgbClr val="164F86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defTabSz="642937">
                        <a:defRPr sz="1800"/>
                      </a:pPr>
                      <a:r>
                        <a:rPr sz="3200">
                          <a:latin typeface="Avenir Next Condensed Regular"/>
                          <a:ea typeface="Avenir Next Condensed Regular"/>
                          <a:cs typeface="Avenir Next Condensed Regular"/>
                          <a:sym typeface="Avenir Next Condensed Regular"/>
                        </a:rPr>
                        <a:t>12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164F86"/>
                      </a:solidFill>
                      <a:miter lim="400000"/>
                    </a:lnL>
                    <a:lnR w="12700">
                      <a:solidFill>
                        <a:srgbClr val="164F86"/>
                      </a:solidFill>
                      <a:miter lim="400000"/>
                    </a:lnR>
                    <a:lnT w="25400">
                      <a:solidFill>
                        <a:srgbClr val="164F86"/>
                      </a:solidFill>
                      <a:miter lim="400000"/>
                    </a:lnT>
                    <a:lnB w="12700">
                      <a:solidFill>
                        <a:srgbClr val="164F86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defTabSz="1285875">
                        <a:defRPr sz="3200">
                          <a:latin typeface="Avenir Next Condensed Regular"/>
                          <a:ea typeface="Avenir Next Condensed Regular"/>
                          <a:cs typeface="Avenir Next Condensed Regular"/>
                          <a:sym typeface="Avenir Next Condensed Regular"/>
                        </a:defRPr>
                      </a:pP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164F86"/>
                      </a:solidFill>
                      <a:miter lim="400000"/>
                    </a:lnL>
                    <a:lnR w="12700">
                      <a:solidFill>
                        <a:srgbClr val="164F86"/>
                      </a:solidFill>
                      <a:miter lim="400000"/>
                    </a:lnR>
                    <a:lnT w="25400">
                      <a:solidFill>
                        <a:srgbClr val="164F86"/>
                      </a:solidFill>
                      <a:miter lim="400000"/>
                    </a:lnT>
                    <a:lnB w="12700">
                      <a:solidFill>
                        <a:srgbClr val="164F86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defTabSz="642937">
                        <a:defRPr sz="1800"/>
                      </a:pPr>
                      <a:r>
                        <a:rPr sz="3200">
                          <a:latin typeface="Avenir Next Condensed Regular"/>
                          <a:ea typeface="Avenir Next Condensed Regular"/>
                          <a:cs typeface="Avenir Next Condensed Regular"/>
                          <a:sym typeface="Avenir Next Condensed Regular"/>
                        </a:rPr>
                        <a:t>12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164F86"/>
                      </a:solidFill>
                      <a:miter lim="400000"/>
                    </a:lnL>
                    <a:lnT w="25400">
                      <a:solidFill>
                        <a:srgbClr val="164F86"/>
                      </a:solidFill>
                      <a:miter lim="400000"/>
                    </a:lnT>
                    <a:lnB w="12700">
                      <a:solidFill>
                        <a:srgbClr val="164F86"/>
                      </a:solidFill>
                      <a:miter lim="400000"/>
                    </a:lnB>
                    <a:noFill/>
                  </a:tcPr>
                </a:tc>
              </a:tr>
              <a:tr h="495300">
                <a:tc>
                  <a:txBody>
                    <a:bodyPr/>
                    <a:lstStyle/>
                    <a:p>
                      <a:pPr defTabSz="642937">
                        <a:defRPr sz="1800"/>
                      </a:pPr>
                      <a:r>
                        <a:rPr sz="3200">
                          <a:latin typeface="Avenir Next Condensed Regular"/>
                          <a:ea typeface="Avenir Next Condensed Regular"/>
                          <a:cs typeface="Avenir Next Condensed Regular"/>
                          <a:sym typeface="Avenir Next Condensed Regular"/>
                        </a:rPr>
                        <a:t>2</a:t>
                      </a:r>
                    </a:p>
                  </a:txBody>
                  <a:tcPr marL="0" marR="0" marT="0" marB="0" anchor="ctr" anchorCtr="0" horzOverflow="overflow">
                    <a:lnR w="12700">
                      <a:solidFill>
                        <a:srgbClr val="164F86"/>
                      </a:solidFill>
                      <a:miter lim="400000"/>
                    </a:lnR>
                    <a:lnT w="12700">
                      <a:solidFill>
                        <a:srgbClr val="164F86"/>
                      </a:solidFill>
                      <a:miter lim="400000"/>
                    </a:lnT>
                    <a:lnB w="12700">
                      <a:solidFill>
                        <a:srgbClr val="164F86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defTabSz="642937">
                        <a:defRPr sz="1800"/>
                      </a:pPr>
                      <a:r>
                        <a:rPr sz="3200">
                          <a:latin typeface="Avenir Next Condensed Regular"/>
                          <a:ea typeface="Avenir Next Condensed Regular"/>
                          <a:cs typeface="Avenir Next Condensed Regular"/>
                          <a:sym typeface="Avenir Next Condensed Regular"/>
                        </a:rPr>
                        <a:t>Boccia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164F86"/>
                      </a:solidFill>
                      <a:miter lim="400000"/>
                    </a:lnL>
                    <a:lnR w="12700">
                      <a:solidFill>
                        <a:srgbClr val="164F86"/>
                      </a:solidFill>
                      <a:miter lim="400000"/>
                    </a:lnR>
                    <a:lnT w="12700">
                      <a:solidFill>
                        <a:srgbClr val="164F86"/>
                      </a:solidFill>
                      <a:miter lim="400000"/>
                    </a:lnT>
                    <a:lnB w="12700">
                      <a:solidFill>
                        <a:srgbClr val="164F86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defTabSz="642937">
                        <a:defRPr sz="1800"/>
                      </a:pPr>
                      <a:r>
                        <a:rPr sz="3200">
                          <a:latin typeface="Avenir Next Condensed Regular"/>
                          <a:ea typeface="Avenir Next Condensed Regular"/>
                          <a:cs typeface="Avenir Next Condensed Regular"/>
                          <a:sym typeface="Avenir Next Condensed Regular"/>
                        </a:rPr>
                        <a:t>1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164F86"/>
                      </a:solidFill>
                      <a:miter lim="400000"/>
                    </a:lnL>
                    <a:lnR w="12700">
                      <a:solidFill>
                        <a:srgbClr val="164F86"/>
                      </a:solidFill>
                      <a:miter lim="400000"/>
                    </a:lnR>
                    <a:lnT w="12700">
                      <a:solidFill>
                        <a:srgbClr val="164F86"/>
                      </a:solidFill>
                      <a:miter lim="400000"/>
                    </a:lnT>
                    <a:lnB w="12700">
                      <a:solidFill>
                        <a:srgbClr val="164F86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defTabSz="642937">
                        <a:defRPr sz="1800"/>
                      </a:pPr>
                      <a:r>
                        <a:rPr sz="3200">
                          <a:latin typeface="Avenir Next Condensed Regular"/>
                          <a:ea typeface="Avenir Next Condensed Regular"/>
                          <a:cs typeface="Avenir Next Condensed Regular"/>
                          <a:sym typeface="Avenir Next Condensed Regular"/>
                        </a:rPr>
                        <a:t>1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164F86"/>
                      </a:solidFill>
                      <a:miter lim="400000"/>
                    </a:lnL>
                    <a:lnR w="12700">
                      <a:solidFill>
                        <a:srgbClr val="164F86"/>
                      </a:solidFill>
                      <a:miter lim="400000"/>
                    </a:lnR>
                    <a:lnT w="12700">
                      <a:solidFill>
                        <a:srgbClr val="164F86"/>
                      </a:solidFill>
                      <a:miter lim="400000"/>
                    </a:lnT>
                    <a:lnB w="12700">
                      <a:solidFill>
                        <a:srgbClr val="164F86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defTabSz="1285875">
                        <a:defRPr sz="1800"/>
                      </a:pPr>
                      <a:r>
                        <a:rPr sz="3200">
                          <a:latin typeface="Avenir Next Condensed Regular"/>
                          <a:ea typeface="Avenir Next Condensed Regular"/>
                          <a:cs typeface="Avenir Next Condensed Regular"/>
                          <a:sym typeface="Avenir Next Condensed Regular"/>
                        </a:rPr>
                        <a:t>1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164F86"/>
                      </a:solidFill>
                      <a:miter lim="400000"/>
                    </a:lnL>
                    <a:lnR w="12700">
                      <a:solidFill>
                        <a:srgbClr val="164F86"/>
                      </a:solidFill>
                      <a:miter lim="400000"/>
                    </a:lnR>
                    <a:lnT w="12700">
                      <a:solidFill>
                        <a:srgbClr val="164F86"/>
                      </a:solidFill>
                      <a:miter lim="400000"/>
                    </a:lnT>
                    <a:lnB w="12700">
                      <a:solidFill>
                        <a:srgbClr val="164F86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defTabSz="642937">
                        <a:defRPr sz="3200">
                          <a:latin typeface="Avenir Next Condensed Regular"/>
                          <a:ea typeface="Avenir Next Condensed Regular"/>
                          <a:cs typeface="Avenir Next Condensed Regular"/>
                          <a:sym typeface="Avenir Next Condensed Regular"/>
                        </a:defRPr>
                      </a:pP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164F86"/>
                      </a:solidFill>
                      <a:miter lim="400000"/>
                    </a:lnL>
                    <a:lnT w="12700">
                      <a:solidFill>
                        <a:srgbClr val="164F86"/>
                      </a:solidFill>
                      <a:miter lim="400000"/>
                    </a:lnT>
                    <a:lnB w="12700">
                      <a:solidFill>
                        <a:srgbClr val="164F86"/>
                      </a:solidFill>
                      <a:miter lim="400000"/>
                    </a:lnB>
                    <a:noFill/>
                  </a:tcPr>
                </a:tc>
              </a:tr>
              <a:tr h="495300">
                <a:tc>
                  <a:txBody>
                    <a:bodyPr/>
                    <a:lstStyle/>
                    <a:p>
                      <a:pPr defTabSz="642937">
                        <a:defRPr sz="1800"/>
                      </a:pPr>
                      <a:r>
                        <a:rPr sz="3200">
                          <a:latin typeface="Avenir Next Condensed Regular"/>
                          <a:ea typeface="Avenir Next Condensed Regular"/>
                          <a:cs typeface="Avenir Next Condensed Regular"/>
                          <a:sym typeface="Avenir Next Condensed Regular"/>
                        </a:rPr>
                        <a:t>3</a:t>
                      </a:r>
                    </a:p>
                  </a:txBody>
                  <a:tcPr marL="0" marR="0" marT="0" marB="0" anchor="ctr" anchorCtr="0" horzOverflow="overflow">
                    <a:lnR w="12700">
                      <a:solidFill>
                        <a:srgbClr val="164F86"/>
                      </a:solidFill>
                      <a:miter lim="400000"/>
                    </a:lnR>
                    <a:lnT w="12700">
                      <a:solidFill>
                        <a:srgbClr val="164F86"/>
                      </a:solidFill>
                      <a:miter lim="400000"/>
                    </a:lnT>
                    <a:lnB w="12700">
                      <a:solidFill>
                        <a:srgbClr val="164F86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defTabSz="642937">
                        <a:defRPr sz="1800"/>
                      </a:pPr>
                      <a:r>
                        <a:rPr sz="3200">
                          <a:latin typeface="Avenir Next Condensed Regular"/>
                          <a:ea typeface="Avenir Next Condensed Regular"/>
                          <a:cs typeface="Avenir Next Condensed Regular"/>
                          <a:sym typeface="Avenir Next Condensed Regular"/>
                        </a:rPr>
                        <a:t>Para Ecuestre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164F86"/>
                      </a:solidFill>
                      <a:miter lim="400000"/>
                    </a:lnL>
                    <a:lnR w="12700">
                      <a:solidFill>
                        <a:srgbClr val="164F86"/>
                      </a:solidFill>
                      <a:miter lim="400000"/>
                    </a:lnR>
                    <a:lnT w="12700">
                      <a:solidFill>
                        <a:srgbClr val="164F86"/>
                      </a:solidFill>
                      <a:miter lim="400000"/>
                    </a:lnT>
                    <a:lnB w="12700">
                      <a:solidFill>
                        <a:srgbClr val="164F86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defTabSz="642937">
                        <a:defRPr sz="1800"/>
                      </a:pPr>
                      <a:r>
                        <a:rPr sz="3200">
                          <a:latin typeface="Avenir Next Condensed Regular"/>
                          <a:ea typeface="Avenir Next Condensed Regular"/>
                          <a:cs typeface="Avenir Next Condensed Regular"/>
                          <a:sym typeface="Avenir Next Condensed Regular"/>
                        </a:rPr>
                        <a:t>2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164F86"/>
                      </a:solidFill>
                      <a:miter lim="400000"/>
                    </a:lnL>
                    <a:lnR w="12700">
                      <a:solidFill>
                        <a:srgbClr val="164F86"/>
                      </a:solidFill>
                      <a:miter lim="400000"/>
                    </a:lnR>
                    <a:lnT w="12700">
                      <a:solidFill>
                        <a:srgbClr val="164F86"/>
                      </a:solidFill>
                      <a:miter lim="400000"/>
                    </a:lnT>
                    <a:lnB w="12700">
                      <a:solidFill>
                        <a:srgbClr val="164F86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defTabSz="642937">
                        <a:defRPr sz="1800"/>
                      </a:pPr>
                      <a:r>
                        <a:rPr sz="3200">
                          <a:latin typeface="Avenir Next Condensed Regular"/>
                          <a:ea typeface="Avenir Next Condensed Regular"/>
                          <a:cs typeface="Avenir Next Condensed Regular"/>
                          <a:sym typeface="Avenir Next Condensed Regular"/>
                        </a:rPr>
                        <a:t>1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164F86"/>
                      </a:solidFill>
                      <a:miter lim="400000"/>
                    </a:lnL>
                    <a:lnR w="12700">
                      <a:solidFill>
                        <a:srgbClr val="164F86"/>
                      </a:solidFill>
                      <a:miter lim="400000"/>
                    </a:lnR>
                    <a:lnT w="12700">
                      <a:solidFill>
                        <a:srgbClr val="164F86"/>
                      </a:solidFill>
                      <a:miter lim="400000"/>
                    </a:lnT>
                    <a:lnB w="12700">
                      <a:solidFill>
                        <a:srgbClr val="164F86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defTabSz="1285875">
                        <a:defRPr sz="1800"/>
                      </a:pPr>
                      <a:r>
                        <a:rPr sz="3200">
                          <a:latin typeface="Avenir Next Condensed Regular"/>
                          <a:ea typeface="Avenir Next Condensed Regular"/>
                          <a:cs typeface="Avenir Next Condensed Regular"/>
                          <a:sym typeface="Avenir Next Condensed Regular"/>
                        </a:rPr>
                        <a:t>1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164F86"/>
                      </a:solidFill>
                      <a:miter lim="400000"/>
                    </a:lnL>
                    <a:lnR w="12700">
                      <a:solidFill>
                        <a:srgbClr val="164F86"/>
                      </a:solidFill>
                      <a:miter lim="400000"/>
                    </a:lnR>
                    <a:lnT w="12700">
                      <a:solidFill>
                        <a:srgbClr val="164F86"/>
                      </a:solidFill>
                      <a:miter lim="400000"/>
                    </a:lnT>
                    <a:lnB w="12700">
                      <a:solidFill>
                        <a:srgbClr val="164F86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defTabSz="642937">
                        <a:defRPr sz="3200">
                          <a:latin typeface="Avenir Next Condensed Regular"/>
                          <a:ea typeface="Avenir Next Condensed Regular"/>
                          <a:cs typeface="Avenir Next Condensed Regular"/>
                          <a:sym typeface="Avenir Next Condensed Regular"/>
                        </a:defRPr>
                      </a:pP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164F86"/>
                      </a:solidFill>
                      <a:miter lim="400000"/>
                    </a:lnL>
                    <a:lnT w="12700">
                      <a:solidFill>
                        <a:srgbClr val="164F86"/>
                      </a:solidFill>
                      <a:miter lim="400000"/>
                    </a:lnT>
                    <a:lnB w="12700">
                      <a:solidFill>
                        <a:srgbClr val="164F86"/>
                      </a:solidFill>
                      <a:miter lim="400000"/>
                    </a:lnB>
                    <a:noFill/>
                  </a:tcPr>
                </a:tc>
              </a:tr>
              <a:tr h="495300">
                <a:tc>
                  <a:txBody>
                    <a:bodyPr/>
                    <a:lstStyle/>
                    <a:p>
                      <a:pPr defTabSz="642937">
                        <a:defRPr sz="1800"/>
                      </a:pPr>
                      <a:r>
                        <a:rPr sz="3200">
                          <a:latin typeface="Avenir Next Condensed Regular"/>
                          <a:ea typeface="Avenir Next Condensed Regular"/>
                          <a:cs typeface="Avenir Next Condensed Regular"/>
                          <a:sym typeface="Avenir Next Condensed Regular"/>
                        </a:rPr>
                        <a:t>4</a:t>
                      </a:r>
                    </a:p>
                  </a:txBody>
                  <a:tcPr marL="0" marR="0" marT="0" marB="0" anchor="ctr" anchorCtr="0" horzOverflow="overflow">
                    <a:lnR w="12700">
                      <a:solidFill>
                        <a:srgbClr val="164F86"/>
                      </a:solidFill>
                      <a:miter lim="400000"/>
                    </a:lnR>
                    <a:lnT w="12700">
                      <a:solidFill>
                        <a:srgbClr val="164F86"/>
                      </a:solidFill>
                      <a:miter lim="400000"/>
                    </a:lnT>
                    <a:lnB w="12700">
                      <a:solidFill>
                        <a:srgbClr val="164F86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defTabSz="642937">
                        <a:defRPr sz="1800"/>
                      </a:pPr>
                      <a:r>
                        <a:rPr sz="3200">
                          <a:latin typeface="Avenir Next Condensed Regular"/>
                          <a:ea typeface="Avenir Next Condensed Regular"/>
                          <a:cs typeface="Avenir Next Condensed Regular"/>
                          <a:sym typeface="Avenir Next Condensed Regular"/>
                        </a:rPr>
                        <a:t>Para Natación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164F86"/>
                      </a:solidFill>
                      <a:miter lim="400000"/>
                    </a:lnL>
                    <a:lnR w="12700">
                      <a:solidFill>
                        <a:srgbClr val="164F86"/>
                      </a:solidFill>
                      <a:miter lim="400000"/>
                    </a:lnR>
                    <a:lnT w="12700">
                      <a:solidFill>
                        <a:srgbClr val="164F86"/>
                      </a:solidFill>
                      <a:miter lim="400000"/>
                    </a:lnT>
                    <a:lnB w="12700">
                      <a:solidFill>
                        <a:srgbClr val="164F86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defTabSz="642937">
                        <a:defRPr sz="1800"/>
                      </a:pPr>
                      <a:r>
                        <a:rPr sz="3200">
                          <a:latin typeface="Avenir Next Condensed Regular"/>
                          <a:ea typeface="Avenir Next Condensed Regular"/>
                          <a:cs typeface="Avenir Next Condensed Regular"/>
                          <a:sym typeface="Avenir Next Condensed Regular"/>
                        </a:rPr>
                        <a:t>18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164F86"/>
                      </a:solidFill>
                      <a:miter lim="400000"/>
                    </a:lnL>
                    <a:lnR w="12700">
                      <a:solidFill>
                        <a:srgbClr val="164F86"/>
                      </a:solidFill>
                      <a:miter lim="400000"/>
                    </a:lnR>
                    <a:lnT w="12700">
                      <a:solidFill>
                        <a:srgbClr val="164F86"/>
                      </a:solidFill>
                      <a:miter lim="400000"/>
                    </a:lnT>
                    <a:lnB w="12700">
                      <a:solidFill>
                        <a:srgbClr val="164F86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defTabSz="642937">
                        <a:defRPr sz="1800"/>
                      </a:pPr>
                      <a:r>
                        <a:rPr sz="3200">
                          <a:latin typeface="Avenir Next Condensed Regular"/>
                          <a:ea typeface="Avenir Next Condensed Regular"/>
                          <a:cs typeface="Avenir Next Condensed Regular"/>
                          <a:sym typeface="Avenir Next Condensed Regular"/>
                        </a:rPr>
                        <a:t>18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164F86"/>
                      </a:solidFill>
                      <a:miter lim="400000"/>
                    </a:lnL>
                    <a:lnR w="12700">
                      <a:solidFill>
                        <a:srgbClr val="164F86"/>
                      </a:solidFill>
                      <a:miter lim="400000"/>
                    </a:lnR>
                    <a:lnT w="12700">
                      <a:solidFill>
                        <a:srgbClr val="164F86"/>
                      </a:solidFill>
                      <a:miter lim="400000"/>
                    </a:lnT>
                    <a:lnB w="12700">
                      <a:solidFill>
                        <a:srgbClr val="164F86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defTabSz="1285875">
                        <a:defRPr sz="3200">
                          <a:latin typeface="Avenir Next Condensed Regular"/>
                          <a:ea typeface="Avenir Next Condensed Regular"/>
                          <a:cs typeface="Avenir Next Condensed Regular"/>
                          <a:sym typeface="Avenir Next Condensed Regular"/>
                        </a:defRPr>
                      </a:pP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164F86"/>
                      </a:solidFill>
                      <a:miter lim="400000"/>
                    </a:lnL>
                    <a:lnR w="12700">
                      <a:solidFill>
                        <a:srgbClr val="164F86"/>
                      </a:solidFill>
                      <a:miter lim="400000"/>
                    </a:lnR>
                    <a:lnT w="12700">
                      <a:solidFill>
                        <a:srgbClr val="164F86"/>
                      </a:solidFill>
                      <a:miter lim="400000"/>
                    </a:lnT>
                    <a:lnB w="12700">
                      <a:solidFill>
                        <a:srgbClr val="164F86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defTabSz="642937">
                        <a:defRPr sz="1800"/>
                      </a:pPr>
                      <a:r>
                        <a:rPr sz="3200">
                          <a:latin typeface="Avenir Next Condensed Regular"/>
                          <a:ea typeface="Avenir Next Condensed Regular"/>
                          <a:cs typeface="Avenir Next Condensed Regular"/>
                          <a:sym typeface="Avenir Next Condensed Regular"/>
                        </a:rPr>
                        <a:t>18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164F86"/>
                      </a:solidFill>
                      <a:miter lim="400000"/>
                    </a:lnL>
                    <a:lnT w="12700">
                      <a:solidFill>
                        <a:srgbClr val="164F86"/>
                      </a:solidFill>
                      <a:miter lim="400000"/>
                    </a:lnT>
                    <a:lnB w="12700">
                      <a:solidFill>
                        <a:srgbClr val="164F86"/>
                      </a:solidFill>
                      <a:miter lim="400000"/>
                    </a:lnB>
                    <a:noFill/>
                  </a:tcPr>
                </a:tc>
              </a:tr>
              <a:tr h="495300">
                <a:tc>
                  <a:txBody>
                    <a:bodyPr/>
                    <a:lstStyle/>
                    <a:p>
                      <a:pPr defTabSz="642937">
                        <a:defRPr sz="1800"/>
                      </a:pPr>
                      <a:r>
                        <a:rPr sz="3200">
                          <a:latin typeface="Avenir Next Condensed Regular"/>
                          <a:ea typeface="Avenir Next Condensed Regular"/>
                          <a:cs typeface="Avenir Next Condensed Regular"/>
                          <a:sym typeface="Avenir Next Condensed Regular"/>
                        </a:rPr>
                        <a:t>5</a:t>
                      </a:r>
                    </a:p>
                  </a:txBody>
                  <a:tcPr marL="0" marR="0" marT="0" marB="0" anchor="ctr" anchorCtr="0" horzOverflow="overflow">
                    <a:lnR w="12700">
                      <a:solidFill>
                        <a:srgbClr val="164F86"/>
                      </a:solidFill>
                      <a:miter lim="400000"/>
                    </a:lnR>
                    <a:lnT w="12700">
                      <a:solidFill>
                        <a:srgbClr val="164F86"/>
                      </a:solidFill>
                      <a:miter lim="400000"/>
                    </a:lnT>
                    <a:lnB w="12700">
                      <a:solidFill>
                        <a:srgbClr val="164F86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defTabSz="642937">
                        <a:defRPr sz="1800"/>
                      </a:pPr>
                      <a:r>
                        <a:rPr sz="3200">
                          <a:latin typeface="Avenir Next Condensed Regular"/>
                          <a:ea typeface="Avenir Next Condensed Regular"/>
                          <a:cs typeface="Avenir Next Condensed Regular"/>
                          <a:sym typeface="Avenir Next Condensed Regular"/>
                        </a:rPr>
                        <a:t>Para Tenis de Mesa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164F86"/>
                      </a:solidFill>
                      <a:miter lim="400000"/>
                    </a:lnL>
                    <a:lnR w="12700">
                      <a:solidFill>
                        <a:srgbClr val="164F86"/>
                      </a:solidFill>
                      <a:miter lim="400000"/>
                    </a:lnR>
                    <a:lnT w="12700">
                      <a:solidFill>
                        <a:srgbClr val="164F86"/>
                      </a:solidFill>
                      <a:miter lim="400000"/>
                    </a:lnT>
                    <a:lnB w="12700">
                      <a:solidFill>
                        <a:srgbClr val="164F86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defTabSz="642937">
                        <a:defRPr sz="1800"/>
                      </a:pPr>
                      <a:r>
                        <a:rPr sz="3200">
                          <a:latin typeface="Avenir Next Condensed Regular"/>
                          <a:ea typeface="Avenir Next Condensed Regular"/>
                          <a:cs typeface="Avenir Next Condensed Regular"/>
                          <a:sym typeface="Avenir Next Condensed Regular"/>
                        </a:rPr>
                        <a:t>3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164F86"/>
                      </a:solidFill>
                      <a:miter lim="400000"/>
                    </a:lnL>
                    <a:lnR w="12700">
                      <a:solidFill>
                        <a:srgbClr val="164F86"/>
                      </a:solidFill>
                      <a:miter lim="400000"/>
                    </a:lnR>
                    <a:lnT w="12700">
                      <a:solidFill>
                        <a:srgbClr val="164F86"/>
                      </a:solidFill>
                      <a:miter lim="400000"/>
                    </a:lnT>
                    <a:lnB w="12700">
                      <a:solidFill>
                        <a:srgbClr val="164F86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defTabSz="642937">
                        <a:defRPr sz="1800"/>
                      </a:pPr>
                      <a:r>
                        <a:rPr sz="3200">
                          <a:latin typeface="Avenir Next Condensed Regular"/>
                          <a:ea typeface="Avenir Next Condensed Regular"/>
                          <a:cs typeface="Avenir Next Condensed Regular"/>
                          <a:sym typeface="Avenir Next Condensed Regular"/>
                        </a:rPr>
                        <a:t>3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164F86"/>
                      </a:solidFill>
                      <a:miter lim="400000"/>
                    </a:lnL>
                    <a:lnR w="12700">
                      <a:solidFill>
                        <a:srgbClr val="164F86"/>
                      </a:solidFill>
                      <a:miter lim="400000"/>
                    </a:lnR>
                    <a:lnT w="12700">
                      <a:solidFill>
                        <a:srgbClr val="164F86"/>
                      </a:solidFill>
                      <a:miter lim="400000"/>
                    </a:lnT>
                    <a:lnB w="12700">
                      <a:solidFill>
                        <a:srgbClr val="164F86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defTabSz="1285875">
                        <a:defRPr sz="1800"/>
                      </a:pPr>
                      <a:r>
                        <a:rPr sz="3200">
                          <a:latin typeface="Avenir Next Condensed Regular"/>
                          <a:ea typeface="Avenir Next Condensed Regular"/>
                          <a:cs typeface="Avenir Next Condensed Regular"/>
                          <a:sym typeface="Avenir Next Condensed Regular"/>
                        </a:rPr>
                        <a:t>3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164F86"/>
                      </a:solidFill>
                      <a:miter lim="400000"/>
                    </a:lnL>
                    <a:lnR w="12700">
                      <a:solidFill>
                        <a:srgbClr val="164F86"/>
                      </a:solidFill>
                      <a:miter lim="400000"/>
                    </a:lnR>
                    <a:lnT w="12700">
                      <a:solidFill>
                        <a:srgbClr val="164F86"/>
                      </a:solidFill>
                      <a:miter lim="400000"/>
                    </a:lnT>
                    <a:lnB w="12700">
                      <a:solidFill>
                        <a:srgbClr val="164F86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defTabSz="642937">
                        <a:defRPr sz="3200">
                          <a:latin typeface="Avenir Next Condensed Regular"/>
                          <a:ea typeface="Avenir Next Condensed Regular"/>
                          <a:cs typeface="Avenir Next Condensed Regular"/>
                          <a:sym typeface="Avenir Next Condensed Regular"/>
                        </a:defRPr>
                      </a:pP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164F86"/>
                      </a:solidFill>
                      <a:miter lim="400000"/>
                    </a:lnL>
                    <a:lnT w="12700">
                      <a:solidFill>
                        <a:srgbClr val="164F86"/>
                      </a:solidFill>
                      <a:miter lim="400000"/>
                    </a:lnT>
                    <a:lnB w="12700">
                      <a:solidFill>
                        <a:srgbClr val="164F86"/>
                      </a:solidFill>
                      <a:miter lim="400000"/>
                    </a:lnB>
                    <a:noFill/>
                  </a:tcPr>
                </a:tc>
              </a:tr>
              <a:tr h="495300">
                <a:tc>
                  <a:txBody>
                    <a:bodyPr/>
                    <a:lstStyle/>
                    <a:p>
                      <a:pPr defTabSz="642937">
                        <a:defRPr sz="1800"/>
                      </a:pPr>
                      <a:r>
                        <a:rPr sz="3200">
                          <a:latin typeface="Avenir Next Condensed Regular"/>
                          <a:ea typeface="Avenir Next Condensed Regular"/>
                          <a:cs typeface="Avenir Next Condensed Regular"/>
                          <a:sym typeface="Avenir Next Condensed Regular"/>
                        </a:rPr>
                        <a:t>6</a:t>
                      </a:r>
                    </a:p>
                  </a:txBody>
                  <a:tcPr marL="0" marR="0" marT="0" marB="0" anchor="ctr" anchorCtr="0" horzOverflow="overflow">
                    <a:lnR w="12700">
                      <a:solidFill>
                        <a:srgbClr val="164F86"/>
                      </a:solidFill>
                      <a:miter lim="400000"/>
                    </a:lnR>
                    <a:lnT w="12700">
                      <a:solidFill>
                        <a:srgbClr val="164F86"/>
                      </a:solidFill>
                      <a:miter lim="400000"/>
                    </a:lnT>
                    <a:lnB w="12700">
                      <a:solidFill>
                        <a:srgbClr val="164F86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defTabSz="642937">
                        <a:defRPr sz="1800"/>
                      </a:pPr>
                      <a:r>
                        <a:rPr sz="3200">
                          <a:latin typeface="Avenir Next Condensed Regular"/>
                          <a:ea typeface="Avenir Next Condensed Regular"/>
                          <a:cs typeface="Avenir Next Condensed Regular"/>
                          <a:sym typeface="Avenir Next Condensed Regular"/>
                        </a:rPr>
                        <a:t>Para  Taekwondo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164F86"/>
                      </a:solidFill>
                      <a:miter lim="400000"/>
                    </a:lnL>
                    <a:lnR w="12700">
                      <a:solidFill>
                        <a:srgbClr val="164F86"/>
                      </a:solidFill>
                      <a:miter lim="400000"/>
                    </a:lnR>
                    <a:lnT w="12700">
                      <a:solidFill>
                        <a:srgbClr val="164F86"/>
                      </a:solidFill>
                      <a:miter lim="400000"/>
                    </a:lnT>
                    <a:lnB w="12700">
                      <a:solidFill>
                        <a:srgbClr val="164F86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defTabSz="642937">
                        <a:defRPr sz="1800"/>
                      </a:pPr>
                      <a:r>
                        <a:rPr sz="3200">
                          <a:latin typeface="Avenir Next Condensed Regular"/>
                          <a:ea typeface="Avenir Next Condensed Regular"/>
                          <a:cs typeface="Avenir Next Condensed Regular"/>
                          <a:sym typeface="Avenir Next Condensed Regular"/>
                        </a:rPr>
                        <a:t>3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164F86"/>
                      </a:solidFill>
                      <a:miter lim="400000"/>
                    </a:lnL>
                    <a:lnR w="12700">
                      <a:solidFill>
                        <a:srgbClr val="164F86"/>
                      </a:solidFill>
                      <a:miter lim="400000"/>
                    </a:lnR>
                    <a:lnT w="12700">
                      <a:solidFill>
                        <a:srgbClr val="164F86"/>
                      </a:solidFill>
                      <a:miter lim="400000"/>
                    </a:lnT>
                    <a:lnB w="12700">
                      <a:solidFill>
                        <a:srgbClr val="164F86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defTabSz="642937">
                        <a:defRPr sz="1800"/>
                      </a:pPr>
                      <a:r>
                        <a:rPr sz="3200">
                          <a:latin typeface="Avenir Next Condensed Regular"/>
                          <a:ea typeface="Avenir Next Condensed Regular"/>
                          <a:cs typeface="Avenir Next Condensed Regular"/>
                          <a:sym typeface="Avenir Next Condensed Regular"/>
                        </a:rPr>
                        <a:t>3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164F86"/>
                      </a:solidFill>
                      <a:miter lim="400000"/>
                    </a:lnL>
                    <a:lnR w="12700">
                      <a:solidFill>
                        <a:srgbClr val="164F86"/>
                      </a:solidFill>
                      <a:miter lim="400000"/>
                    </a:lnR>
                    <a:lnT w="12700">
                      <a:solidFill>
                        <a:srgbClr val="164F86"/>
                      </a:solidFill>
                      <a:miter lim="400000"/>
                    </a:lnT>
                    <a:lnB w="12700">
                      <a:solidFill>
                        <a:srgbClr val="164F86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defTabSz="642937">
                        <a:defRPr sz="1800"/>
                      </a:pPr>
                      <a:r>
                        <a:rPr sz="3200">
                          <a:latin typeface="Avenir Next Condensed Regular"/>
                          <a:ea typeface="Avenir Next Condensed Regular"/>
                          <a:cs typeface="Avenir Next Condensed Regular"/>
                          <a:sym typeface="Avenir Next Condensed Regular"/>
                        </a:rPr>
                        <a:t>3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164F86"/>
                      </a:solidFill>
                      <a:miter lim="400000"/>
                    </a:lnL>
                    <a:lnR w="12700">
                      <a:solidFill>
                        <a:srgbClr val="164F86"/>
                      </a:solidFill>
                      <a:miter lim="400000"/>
                    </a:lnR>
                    <a:lnT w="12700">
                      <a:solidFill>
                        <a:srgbClr val="164F86"/>
                      </a:solidFill>
                      <a:miter lim="400000"/>
                    </a:lnT>
                    <a:lnB w="12700">
                      <a:solidFill>
                        <a:srgbClr val="164F86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defTabSz="642937">
                        <a:defRPr sz="1800"/>
                      </a:pPr>
                      <a:r>
                        <a:rPr sz="3200">
                          <a:solidFill>
                            <a:srgbClr val="FFFFFF"/>
                          </a:solidFill>
                          <a:latin typeface="Avenir Next Condensed Regular"/>
                          <a:ea typeface="Avenir Next Condensed Regular"/>
                          <a:cs typeface="Avenir Next Condensed Regular"/>
                          <a:sym typeface="Avenir Next Condensed Regular"/>
                        </a:rPr>
                        <a:t>0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164F86"/>
                      </a:solidFill>
                      <a:miter lim="400000"/>
                    </a:lnL>
                    <a:lnT w="12700">
                      <a:solidFill>
                        <a:srgbClr val="164F86"/>
                      </a:solidFill>
                      <a:miter lim="400000"/>
                    </a:lnT>
                    <a:lnB w="12700">
                      <a:solidFill>
                        <a:srgbClr val="164F86"/>
                      </a:solidFill>
                      <a:miter lim="400000"/>
                    </a:lnB>
                    <a:noFill/>
                  </a:tcPr>
                </a:tc>
              </a:tr>
              <a:tr h="495300">
                <a:tc gridSpan="2">
                  <a:txBody>
                    <a:bodyPr/>
                    <a:lstStyle/>
                    <a:p>
                      <a:pPr defTabSz="642937">
                        <a:defRPr sz="1800"/>
                      </a:pPr>
                      <a:r>
                        <a:rPr b="1" sz="3200">
                          <a:latin typeface="Avenir Next Condensed Regular"/>
                          <a:ea typeface="Avenir Next Condensed Regular"/>
                          <a:cs typeface="Avenir Next Condensed Regular"/>
                          <a:sym typeface="Avenir Next Condensed Regular"/>
                        </a:rPr>
                        <a:t>Total</a:t>
                      </a:r>
                    </a:p>
                  </a:txBody>
                  <a:tcPr marL="0" marR="0" marT="0" marB="0" anchor="ctr" anchorCtr="0" horzOverflow="overflow">
                    <a:lnR w="12700">
                      <a:solidFill>
                        <a:srgbClr val="164F86"/>
                      </a:solidFill>
                      <a:miter lim="400000"/>
                    </a:lnR>
                    <a:lnT w="12700">
                      <a:solidFill>
                        <a:srgbClr val="164F86"/>
                      </a:solidFill>
                      <a:miter lim="400000"/>
                    </a:lnT>
                    <a:noFill/>
                  </a:tcPr>
                </a:tc>
                <a:tc hMerge="1">
                  <a:tcPr/>
                </a:tc>
                <a:tc>
                  <a:txBody>
                    <a:bodyPr/>
                    <a:lstStyle/>
                    <a:p>
                      <a:pPr defTabSz="642937">
                        <a:defRPr sz="1800"/>
                      </a:pPr>
                      <a:r>
                        <a:rPr b="1" sz="3200">
                          <a:latin typeface="Avenir Next Condensed Regular"/>
                          <a:ea typeface="Avenir Next Condensed Regular"/>
                          <a:cs typeface="Avenir Next Condensed Regular"/>
                          <a:sym typeface="Avenir Next Condensed Regular"/>
                        </a:rPr>
                        <a:t>39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164F86"/>
                      </a:solidFill>
                      <a:miter lim="400000"/>
                    </a:lnL>
                    <a:lnR w="12700">
                      <a:solidFill>
                        <a:srgbClr val="164F86"/>
                      </a:solidFill>
                      <a:miter lim="400000"/>
                    </a:lnR>
                    <a:lnT w="12700">
                      <a:solidFill>
                        <a:srgbClr val="164F86"/>
                      </a:solidFill>
                      <a:miter lim="400000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defTabSz="642937">
                        <a:defRPr sz="1800"/>
                      </a:pPr>
                      <a:r>
                        <a:rPr b="1" sz="3200">
                          <a:latin typeface="Avenir Next Condensed Regular"/>
                          <a:ea typeface="Avenir Next Condensed Regular"/>
                          <a:cs typeface="Avenir Next Condensed Regular"/>
                          <a:sym typeface="Avenir Next Condensed Regular"/>
                        </a:rPr>
                        <a:t>38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164F86"/>
                      </a:solidFill>
                      <a:miter lim="400000"/>
                    </a:lnL>
                    <a:lnR w="12700">
                      <a:solidFill>
                        <a:srgbClr val="164F86"/>
                      </a:solidFill>
                      <a:miter lim="400000"/>
                    </a:lnR>
                    <a:lnT w="12700">
                      <a:solidFill>
                        <a:srgbClr val="164F86"/>
                      </a:solidFill>
                      <a:miter lim="400000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defTabSz="642937">
                        <a:defRPr sz="1800"/>
                      </a:pPr>
                      <a:r>
                        <a:rPr b="1" sz="3200">
                          <a:latin typeface="Avenir Next Condensed Regular"/>
                          <a:ea typeface="Avenir Next Condensed Regular"/>
                          <a:cs typeface="Avenir Next Condensed Regular"/>
                          <a:sym typeface="Avenir Next Condensed Regular"/>
                        </a:rPr>
                        <a:t>8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164F86"/>
                      </a:solidFill>
                      <a:miter lim="400000"/>
                    </a:lnL>
                    <a:lnR w="12700">
                      <a:solidFill>
                        <a:srgbClr val="164F86"/>
                      </a:solidFill>
                      <a:miter lim="400000"/>
                    </a:lnR>
                    <a:lnT w="12700">
                      <a:solidFill>
                        <a:srgbClr val="164F86"/>
                      </a:solidFill>
                      <a:miter lim="400000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defTabSz="642937">
                        <a:defRPr sz="1800"/>
                      </a:pPr>
                      <a:r>
                        <a:rPr b="1" sz="3200">
                          <a:latin typeface="Avenir Next Condensed Regular"/>
                          <a:ea typeface="Avenir Next Condensed Regular"/>
                          <a:cs typeface="Avenir Next Condensed Regular"/>
                          <a:sym typeface="Avenir Next Condensed Regular"/>
                        </a:rPr>
                        <a:t>30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164F86"/>
                      </a:solidFill>
                      <a:miter lim="400000"/>
                    </a:lnL>
                    <a:lnT w="12700">
                      <a:solidFill>
                        <a:srgbClr val="164F86"/>
                      </a:solidFill>
                      <a:miter lim="400000"/>
                    </a:lnT>
                    <a:noFill/>
                  </a:tcPr>
                </a:tc>
              </a:tr>
            </a:tbl>
          </a:graphicData>
        </a:graphic>
      </p:graphicFrame>
      <p:sp>
        <p:nvSpPr>
          <p:cNvPr id="222" name="*Esta confirmación depende de los procesos selectivos internos por parte de las Asociaciones Deportivas Nacionales"/>
          <p:cNvSpPr txBox="1"/>
          <p:nvPr/>
        </p:nvSpPr>
        <p:spPr>
          <a:xfrm>
            <a:off x="1425484" y="8818909"/>
            <a:ext cx="18968739" cy="211228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437" tIns="71437" rIns="71437" bIns="71437" anchor="ctr">
            <a:spAutoFit/>
          </a:bodyPr>
          <a:lstStyle/>
          <a:p>
            <a:pPr algn="l">
              <a:defRPr i="1">
                <a:solidFill>
                  <a:schemeClr val="accent6">
                    <a:hueOff val="-146070"/>
                    <a:satOff val="-10048"/>
                    <a:lumOff val="-30626"/>
                  </a:schemeClr>
                </a:solidFill>
              </a:defRPr>
            </a:pPr>
            <a:r>
              <a:t>*</a:t>
            </a:r>
            <a:r>
              <a:t>Las pruebas (eventos) dependerán de la inscripción deportiva de la delegación mexicana el 2 de Agosto de 2021.</a:t>
            </a:r>
          </a:p>
          <a:p>
            <a:pPr algn="l">
              <a:defRPr i="1">
                <a:solidFill>
                  <a:schemeClr val="accent6">
                    <a:hueOff val="-146070"/>
                    <a:satOff val="-10048"/>
                    <a:lumOff val="-30626"/>
                  </a:schemeClr>
                </a:solidFill>
              </a:defRPr>
            </a:pPr>
            <a:r>
              <a:t>*Esta confirmación depende de los procesos selectivos internos por parte de las Asociaciones Deportivas Nacionales </a:t>
            </a:r>
          </a:p>
        </p:txBody>
      </p:sp>
      <p:grpSp>
        <p:nvGrpSpPr>
          <p:cNvPr id="225" name="Imagen"/>
          <p:cNvGrpSpPr/>
          <p:nvPr/>
        </p:nvGrpSpPr>
        <p:grpSpPr>
          <a:xfrm>
            <a:off x="19908815" y="2218379"/>
            <a:ext cx="3540616" cy="5613401"/>
            <a:chOff x="0" y="0"/>
            <a:chExt cx="3540614" cy="5613400"/>
          </a:xfrm>
        </p:grpSpPr>
        <p:pic>
          <p:nvPicPr>
            <p:cNvPr id="224" name="Imagen" descr="Imagen"/>
            <p:cNvPicPr>
              <a:picLocks noChangeAspect="1"/>
            </p:cNvPicPr>
            <p:nvPr/>
          </p:nvPicPr>
          <p:blipFill>
            <a:blip r:embed="rId3">
              <a:extLst/>
            </a:blip>
            <a:srcRect l="30282" t="0" r="27919" b="0"/>
            <a:stretch>
              <a:fillRect/>
            </a:stretch>
          </p:blipFill>
          <p:spPr>
            <a:xfrm>
              <a:off x="177800" y="114300"/>
              <a:ext cx="3185015" cy="5156200"/>
            </a:xfrm>
            <a:prstGeom prst="rect">
              <a:avLst/>
            </a:prstGeom>
            <a:ln>
              <a:noFill/>
            </a:ln>
            <a:effectLst/>
          </p:spPr>
        </p:pic>
        <p:pic>
          <p:nvPicPr>
            <p:cNvPr id="223" name="Imagen" descr="Imagen"/>
            <p:cNvPicPr>
              <a:picLocks noChangeAspect="0"/>
            </p:cNvPicPr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0" y="0"/>
              <a:ext cx="3540615" cy="5613400"/>
            </a:xfrm>
            <a:prstGeom prst="rect">
              <a:avLst/>
            </a:prstGeom>
            <a:effectLst/>
          </p:spPr>
        </p:pic>
      </p:grpSp>
    </p:spTree>
  </p:cSld>
  <p:clrMapOvr>
    <a:masterClrMapping/>
  </p:clrMapOvr>
  <p:transition xmlns:p14="http://schemas.microsoft.com/office/powerpoint/2010/main" spd="med" advClick="1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Número de diapositiva"/>
          <p:cNvSpPr txBox="1"/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pic>
        <p:nvPicPr>
          <p:cNvPr id="228" name="Imagen" descr="Imagen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101600" y="-31750"/>
            <a:ext cx="24496890" cy="13779500"/>
          </a:xfrm>
          <a:prstGeom prst="rect">
            <a:avLst/>
          </a:prstGeom>
          <a:ln w="12700">
            <a:miter lim="400000"/>
          </a:ln>
        </p:spPr>
      </p:pic>
      <p:graphicFrame>
        <p:nvGraphicFramePr>
          <p:cNvPr id="229" name="Tabla"/>
          <p:cNvGraphicFramePr/>
          <p:nvPr/>
        </p:nvGraphicFramePr>
        <p:xfrm>
          <a:off x="943373" y="1593687"/>
          <a:ext cx="10314162" cy="11214609"/>
        </p:xfrm>
        <a:graphic xmlns:a="http://schemas.openxmlformats.org/drawingml/2006/main">
          <a:graphicData uri="http://schemas.openxmlformats.org/drawingml/2006/table">
            <a:tbl>
              <a:tblPr firstCol="0" firstRow="0" lastCol="0" lastRow="0" bandCol="0" bandRow="1" rtl="0">
                <a:tableStyleId>{4C3C2611-4C71-4FC5-86AE-919BDF0F9419}</a:tableStyleId>
              </a:tblPr>
              <a:tblGrid>
                <a:gridCol w="3110514"/>
                <a:gridCol w="917682"/>
                <a:gridCol w="3143185"/>
                <a:gridCol w="1396723"/>
                <a:gridCol w="1733356"/>
              </a:tblGrid>
              <a:tr h="804164">
                <a:tc>
                  <a:txBody>
                    <a:bodyPr/>
                    <a:lstStyle/>
                    <a:p>
                      <a:pPr defTabSz="1285875">
                        <a:defRPr sz="1800"/>
                      </a:pPr>
                      <a:r>
                        <a:rPr>
                          <a:solidFill>
                            <a:schemeClr val="accent1">
                              <a:lumOff val="-13575"/>
                            </a:schemeClr>
                          </a:solidFill>
                          <a:latin typeface="Canela Deck Bold"/>
                          <a:ea typeface="Canela Deck Bold"/>
                          <a:cs typeface="Canela Deck Bold"/>
                          <a:sym typeface="Canela Deck Bold"/>
                        </a:rPr>
                        <a:t>Disciplina</a:t>
                      </a:r>
                    </a:p>
                  </a:txBody>
                  <a:tcPr marL="50800" marR="50800" marT="50800" marB="50800" anchor="ctr" anchorCtr="0" horzOverflow="overflow">
                    <a:lnR w="12700">
                      <a:solidFill>
                        <a:srgbClr val="5E5E5E"/>
                      </a:solidFill>
                      <a:miter lim="400000"/>
                    </a:lnR>
                    <a:lnB w="25400">
                      <a:solidFill>
                        <a:srgbClr val="5E5E5E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defTabSz="1285875">
                        <a:defRPr sz="1800"/>
                      </a:pPr>
                      <a:r>
                        <a:rPr>
                          <a:solidFill>
                            <a:schemeClr val="accent1">
                              <a:lumOff val="-13575"/>
                            </a:schemeClr>
                          </a:solidFill>
                          <a:latin typeface="Canela Deck Bold"/>
                          <a:ea typeface="Canela Deck Bold"/>
                          <a:cs typeface="Canela Deck Bold"/>
                          <a:sym typeface="Canela Deck Bold"/>
                        </a:rPr>
                        <a:t>No.</a:t>
                      </a:r>
                    </a:p>
                  </a:txBody>
                  <a:tcPr marL="50800" marR="50800" marT="50800" marB="50800" anchor="t" anchorCtr="0" horzOverflow="overflow">
                    <a:lnL w="12700">
                      <a:solidFill>
                        <a:srgbClr val="5E5E5E"/>
                      </a:solidFill>
                      <a:miter lim="400000"/>
                    </a:lnL>
                    <a:lnR w="12700">
                      <a:solidFill>
                        <a:srgbClr val="5E5E5E"/>
                      </a:solidFill>
                      <a:miter lim="400000"/>
                    </a:lnR>
                    <a:lnB w="25400">
                      <a:solidFill>
                        <a:srgbClr val="5E5E5E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defTabSz="1285875">
                        <a:defRPr sz="1800"/>
                      </a:pPr>
                      <a:r>
                        <a:rPr>
                          <a:solidFill>
                            <a:schemeClr val="accent1">
                              <a:lumOff val="-13575"/>
                            </a:schemeClr>
                          </a:solidFill>
                          <a:latin typeface="Canela Deck Bold"/>
                          <a:ea typeface="Canela Deck Bold"/>
                          <a:cs typeface="Canela Deck Bold"/>
                          <a:sym typeface="Canela Deck Bold"/>
                        </a:rPr>
                        <a:t>Evento de Medalla
(Pruebas)</a:t>
                      </a:r>
                    </a:p>
                  </a:txBody>
                  <a:tcPr marL="50800" marR="50800" marT="50800" marB="50800" anchor="ctr" anchorCtr="0" horzOverflow="overflow">
                    <a:lnL w="12700">
                      <a:solidFill>
                        <a:srgbClr val="5E5E5E"/>
                      </a:solidFill>
                      <a:miter lim="400000"/>
                    </a:lnL>
                    <a:lnR w="12700">
                      <a:solidFill>
                        <a:srgbClr val="5E5E5E"/>
                      </a:solidFill>
                      <a:miter lim="400000"/>
                    </a:lnR>
                    <a:lnB w="25400">
                      <a:solidFill>
                        <a:srgbClr val="5E5E5E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defTabSz="1285875">
                        <a:defRPr sz="1800"/>
                      </a:pPr>
                      <a:r>
                        <a:rPr>
                          <a:solidFill>
                            <a:schemeClr val="accent1">
                              <a:lumOff val="-13575"/>
                            </a:schemeClr>
                          </a:solidFill>
                          <a:latin typeface="Canela Deck Bold"/>
                          <a:ea typeface="Canela Deck Bold"/>
                          <a:cs typeface="Canela Deck Bold"/>
                          <a:sym typeface="Canela Deck Bold"/>
                        </a:rPr>
                        <a:t>Rama</a:t>
                      </a:r>
                    </a:p>
                  </a:txBody>
                  <a:tcPr marL="50800" marR="50800" marT="50800" marB="50800" anchor="ctr" anchorCtr="0" horzOverflow="overflow">
                    <a:lnL w="12700">
                      <a:solidFill>
                        <a:srgbClr val="5E5E5E"/>
                      </a:solidFill>
                      <a:miter lim="400000"/>
                    </a:lnL>
                    <a:lnR w="12700">
                      <a:solidFill>
                        <a:srgbClr val="5E5E5E"/>
                      </a:solidFill>
                      <a:miter lim="400000"/>
                    </a:lnR>
                    <a:lnB w="25400">
                      <a:solidFill>
                        <a:srgbClr val="5E5E5E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defTabSz="1285875">
                        <a:defRPr sz="1800">
                          <a:solidFill>
                            <a:schemeClr val="accent1">
                              <a:lumOff val="-13575"/>
                            </a:schemeClr>
                          </a:solidFill>
                          <a:latin typeface="Canela Deck Bold"/>
                          <a:ea typeface="Canela Deck Bold"/>
                          <a:cs typeface="Canela Deck Bold"/>
                          <a:sym typeface="Canela Deck Bold"/>
                        </a:defRPr>
                      </a:pPr>
                      <a:r>
                        <a:t>No. Plazas</a:t>
                      </a:r>
                      <a:r>
                        <a:t> de Calificación</a:t>
                      </a:r>
                    </a:p>
                  </a:txBody>
                  <a:tcPr marL="50800" marR="50800" marT="50800" marB="50800" anchor="ctr" anchorCtr="0" horzOverflow="overflow">
                    <a:lnL w="12700">
                      <a:solidFill>
                        <a:srgbClr val="5E5E5E"/>
                      </a:solidFill>
                      <a:miter lim="400000"/>
                    </a:lnL>
                    <a:lnB w="25400">
                      <a:solidFill>
                        <a:srgbClr val="5E5E5E"/>
                      </a:solidFill>
                      <a:miter lim="400000"/>
                    </a:lnB>
                  </a:tcPr>
                </a:tc>
              </a:tr>
              <a:tr h="461264">
                <a:tc rowSpan="12">
                  <a:txBody>
                    <a:bodyPr/>
                    <a:lstStyle/>
                    <a:p>
                      <a:pPr algn="l" defTabSz="1285875">
                        <a:defRPr sz="1800"/>
                      </a:pPr>
                      <a:r>
                        <a:rPr>
                          <a:latin typeface="Canela Deck Regular"/>
                          <a:ea typeface="Canela Deck Regular"/>
                          <a:cs typeface="Canela Deck Regular"/>
                          <a:sym typeface="Canela Deck Regular"/>
                        </a:rPr>
                        <a:t>1.Para Atletismo**</a:t>
                      </a:r>
                    </a:p>
                  </a:txBody>
                  <a:tcPr marL="50800" marR="50800" marT="50800" marB="50800" anchor="ctr" anchorCtr="0" horzOverflow="overflow">
                    <a:lnR w="12700">
                      <a:solidFill>
                        <a:srgbClr val="5E5E5E"/>
                      </a:solidFill>
                      <a:miter lim="400000"/>
                    </a:lnR>
                    <a:lnT w="25400">
                      <a:solidFill>
                        <a:srgbClr val="5E5E5E"/>
                      </a:solidFill>
                      <a:miter lim="400000"/>
                    </a:lnT>
                    <a:lnB w="25400">
                      <a:solidFill>
                        <a:srgbClr val="5E5E5E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defTabSz="1285875">
                        <a:defRPr sz="1800"/>
                      </a:pPr>
                      <a:r>
                        <a:rPr>
                          <a:latin typeface="Canela Deck Regular"/>
                          <a:ea typeface="Canela Deck Regular"/>
                          <a:cs typeface="Canela Deck Regular"/>
                          <a:sym typeface="Canela Deck Regular"/>
                        </a:rPr>
                        <a:t>1</a:t>
                      </a:r>
                    </a:p>
                  </a:txBody>
                  <a:tcPr marL="50800" marR="50800" marT="50800" marB="50800" anchor="ctr" anchorCtr="0" horzOverflow="overflow">
                    <a:lnL w="12700">
                      <a:solidFill>
                        <a:srgbClr val="5E5E5E"/>
                      </a:solidFill>
                      <a:miter lim="400000"/>
                    </a:lnL>
                    <a:lnR w="12700">
                      <a:solidFill>
                        <a:srgbClr val="5E5E5E"/>
                      </a:solidFill>
                      <a:miter lim="400000"/>
                    </a:lnR>
                    <a:lnT w="25400">
                      <a:solidFill>
                        <a:srgbClr val="5E5E5E"/>
                      </a:solidFill>
                      <a:miter lim="400000"/>
                    </a:lnT>
                    <a:lnB w="12700">
                      <a:solidFill>
                        <a:srgbClr val="5E5E5E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defTabSz="1285875">
                        <a:defRPr sz="1800"/>
                      </a:pPr>
                      <a:r>
                        <a:rPr>
                          <a:latin typeface="Canela Deck Bold"/>
                          <a:ea typeface="Canela Deck Bold"/>
                          <a:cs typeface="Canela Deck Bold"/>
                          <a:sym typeface="Canela Deck Bold"/>
                        </a:rPr>
                        <a:t>Impulso de Bala F57 </a:t>
                      </a:r>
                    </a:p>
                  </a:txBody>
                  <a:tcPr marL="50800" marR="50800" marT="50800" marB="50800" anchor="ctr" anchorCtr="0" horzOverflow="overflow">
                    <a:lnL w="12700">
                      <a:solidFill>
                        <a:srgbClr val="5E5E5E"/>
                      </a:solidFill>
                      <a:miter lim="400000"/>
                    </a:lnL>
                    <a:lnR w="12700">
                      <a:solidFill>
                        <a:srgbClr val="5E5E5E"/>
                      </a:solidFill>
                      <a:miter lim="400000"/>
                    </a:lnR>
                    <a:lnT w="25400">
                      <a:solidFill>
                        <a:srgbClr val="5E5E5E"/>
                      </a:solidFill>
                      <a:miter lim="400000"/>
                    </a:lnT>
                    <a:lnB w="12700">
                      <a:solidFill>
                        <a:srgbClr val="5E5E5E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defTabSz="1285875">
                        <a:defRPr sz="1800"/>
                      </a:pPr>
                      <a:r>
                        <a:rPr>
                          <a:latin typeface="Canela Deck Bold"/>
                          <a:ea typeface="Canela Deck Bold"/>
                          <a:cs typeface="Canela Deck Bold"/>
                          <a:sym typeface="Canela Deck Bold"/>
                        </a:rPr>
                        <a:t>Femenil</a:t>
                      </a:r>
                    </a:p>
                  </a:txBody>
                  <a:tcPr marL="50800" marR="50800" marT="50800" marB="50800" anchor="ctr" anchorCtr="0" horzOverflow="overflow">
                    <a:lnL w="12700">
                      <a:solidFill>
                        <a:srgbClr val="5E5E5E"/>
                      </a:solidFill>
                      <a:miter lim="400000"/>
                    </a:lnL>
                    <a:lnR w="12700">
                      <a:solidFill>
                        <a:srgbClr val="5E5E5E"/>
                      </a:solidFill>
                      <a:miter lim="400000"/>
                    </a:lnR>
                    <a:lnT w="25400">
                      <a:solidFill>
                        <a:srgbClr val="5E5E5E"/>
                      </a:solidFill>
                      <a:miter lim="400000"/>
                    </a:lnT>
                    <a:lnB w="12700">
                      <a:solidFill>
                        <a:srgbClr val="5E5E5E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defTabSz="1285875">
                        <a:defRPr sz="1800"/>
                      </a:pPr>
                      <a:r>
                        <a:rPr>
                          <a:latin typeface="Canela Deck Bold"/>
                          <a:ea typeface="Canela Deck Bold"/>
                          <a:cs typeface="Canela Deck Bold"/>
                          <a:sym typeface="Canela Deck Bold"/>
                        </a:rPr>
                        <a:t>1</a:t>
                      </a:r>
                    </a:p>
                  </a:txBody>
                  <a:tcPr marL="50800" marR="50800" marT="50800" marB="50800" anchor="ctr" anchorCtr="0" horzOverflow="overflow">
                    <a:lnL w="12700">
                      <a:solidFill>
                        <a:srgbClr val="5E5E5E"/>
                      </a:solidFill>
                      <a:miter lim="400000"/>
                    </a:lnL>
                    <a:lnT w="25400">
                      <a:solidFill>
                        <a:srgbClr val="5E5E5E"/>
                      </a:solidFill>
                      <a:miter lim="400000"/>
                    </a:lnT>
                    <a:lnB w="12700">
                      <a:solidFill>
                        <a:srgbClr val="5E5E5E"/>
                      </a:solidFill>
                      <a:miter lim="400000"/>
                    </a:lnB>
                  </a:tcPr>
                </a:tc>
              </a:tr>
              <a:tr h="454914">
                <a:tc vMerge="1">
                  <a:tcPr/>
                </a:tc>
                <a:tc>
                  <a:txBody>
                    <a:bodyPr/>
                    <a:lstStyle/>
                    <a:p>
                      <a:pPr defTabSz="1285875">
                        <a:defRPr sz="1800"/>
                      </a:pPr>
                      <a:r>
                        <a:rPr>
                          <a:latin typeface="Canela Deck Bold"/>
                          <a:ea typeface="Canela Deck Bold"/>
                          <a:cs typeface="Canela Deck Bold"/>
                          <a:sym typeface="Canela Deck Bold"/>
                        </a:rPr>
                        <a:t>2</a:t>
                      </a:r>
                    </a:p>
                  </a:txBody>
                  <a:tcPr marL="50800" marR="50800" marT="50800" marB="50800" anchor="ctr" anchorCtr="0" horzOverflow="overflow">
                    <a:lnL w="12700">
                      <a:solidFill>
                        <a:srgbClr val="5E5E5E"/>
                      </a:solidFill>
                      <a:miter lim="400000"/>
                    </a:lnL>
                    <a:lnR w="12700">
                      <a:solidFill>
                        <a:srgbClr val="5E5E5E"/>
                      </a:solidFill>
                      <a:miter lim="400000"/>
                    </a:lnR>
                    <a:lnT w="12700">
                      <a:solidFill>
                        <a:srgbClr val="5E5E5E"/>
                      </a:solidFill>
                      <a:miter lim="400000"/>
                    </a:lnT>
                    <a:lnB w="12700">
                      <a:solidFill>
                        <a:srgbClr val="5E5E5E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defTabSz="1285875">
                        <a:defRPr sz="1800"/>
                      </a:pPr>
                      <a:r>
                        <a:rPr>
                          <a:latin typeface="Canela Deck Bold"/>
                          <a:ea typeface="Canela Deck Bold"/>
                          <a:cs typeface="Canela Deck Bold"/>
                          <a:sym typeface="Canela Deck Bold"/>
                        </a:rPr>
                        <a:t>1500 mts. T11 </a:t>
                      </a:r>
                    </a:p>
                  </a:txBody>
                  <a:tcPr marL="50800" marR="50800" marT="50800" marB="50800" anchor="ctr" anchorCtr="0" horzOverflow="overflow">
                    <a:lnL w="12700">
                      <a:solidFill>
                        <a:srgbClr val="5E5E5E"/>
                      </a:solidFill>
                      <a:miter lim="400000"/>
                    </a:lnL>
                    <a:lnR w="12700">
                      <a:solidFill>
                        <a:srgbClr val="5E5E5E"/>
                      </a:solidFill>
                      <a:miter lim="400000"/>
                    </a:lnR>
                    <a:lnT w="12700">
                      <a:solidFill>
                        <a:srgbClr val="5E5E5E"/>
                      </a:solidFill>
                      <a:miter lim="400000"/>
                    </a:lnT>
                    <a:lnB w="12700">
                      <a:solidFill>
                        <a:srgbClr val="5E5E5E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defTabSz="1285875">
                        <a:defRPr sz="1800"/>
                      </a:pPr>
                      <a:r>
                        <a:rPr>
                          <a:latin typeface="Canela Deck Bold"/>
                          <a:ea typeface="Canela Deck Bold"/>
                          <a:cs typeface="Canela Deck Bold"/>
                          <a:sym typeface="Canela Deck Bold"/>
                        </a:rPr>
                        <a:t>Femenil</a:t>
                      </a:r>
                    </a:p>
                  </a:txBody>
                  <a:tcPr marL="50800" marR="50800" marT="50800" marB="50800" anchor="ctr" anchorCtr="0" horzOverflow="overflow">
                    <a:lnL w="12700">
                      <a:solidFill>
                        <a:srgbClr val="5E5E5E"/>
                      </a:solidFill>
                      <a:miter lim="400000"/>
                    </a:lnL>
                    <a:lnR w="12700">
                      <a:solidFill>
                        <a:srgbClr val="5E5E5E"/>
                      </a:solidFill>
                      <a:miter lim="400000"/>
                    </a:lnR>
                    <a:lnT w="12700">
                      <a:solidFill>
                        <a:srgbClr val="5E5E5E"/>
                      </a:solidFill>
                      <a:miter lim="400000"/>
                    </a:lnT>
                    <a:lnB w="12700">
                      <a:solidFill>
                        <a:srgbClr val="5E5E5E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defTabSz="1285875">
                        <a:defRPr sz="1800"/>
                      </a:pPr>
                      <a:r>
                        <a:rPr>
                          <a:latin typeface="Canela Deck Bold"/>
                          <a:ea typeface="Canela Deck Bold"/>
                          <a:cs typeface="Canela Deck Bold"/>
                          <a:sym typeface="Canela Deck Bold"/>
                        </a:rPr>
                        <a:t>1</a:t>
                      </a:r>
                    </a:p>
                  </a:txBody>
                  <a:tcPr marL="50800" marR="50800" marT="50800" marB="50800" anchor="ctr" anchorCtr="0" horzOverflow="overflow">
                    <a:lnL w="12700">
                      <a:solidFill>
                        <a:srgbClr val="5E5E5E"/>
                      </a:solidFill>
                      <a:miter lim="400000"/>
                    </a:lnL>
                    <a:lnT w="12700">
                      <a:solidFill>
                        <a:srgbClr val="5E5E5E"/>
                      </a:solidFill>
                      <a:miter lim="400000"/>
                    </a:lnT>
                    <a:lnB w="12700">
                      <a:solidFill>
                        <a:srgbClr val="5E5E5E"/>
                      </a:solidFill>
                      <a:miter lim="400000"/>
                    </a:lnB>
                  </a:tcPr>
                </a:tc>
              </a:tr>
              <a:tr h="454914">
                <a:tc vMerge="1">
                  <a:tcPr/>
                </a:tc>
                <a:tc>
                  <a:txBody>
                    <a:bodyPr/>
                    <a:lstStyle/>
                    <a:p>
                      <a:pPr defTabSz="1285875">
                        <a:defRPr sz="1800"/>
                      </a:pPr>
                      <a:r>
                        <a:rPr>
                          <a:latin typeface="Canela Deck Bold"/>
                          <a:ea typeface="Canela Deck Bold"/>
                          <a:cs typeface="Canela Deck Bold"/>
                          <a:sym typeface="Canela Deck Bold"/>
                        </a:rPr>
                        <a:t>3</a:t>
                      </a:r>
                    </a:p>
                  </a:txBody>
                  <a:tcPr marL="50800" marR="50800" marT="50800" marB="50800" anchor="ctr" anchorCtr="0" horzOverflow="overflow">
                    <a:lnL w="12700">
                      <a:solidFill>
                        <a:srgbClr val="5E5E5E"/>
                      </a:solidFill>
                      <a:miter lim="400000"/>
                    </a:lnL>
                    <a:lnR w="12700">
                      <a:solidFill>
                        <a:srgbClr val="5E5E5E"/>
                      </a:solidFill>
                      <a:miter lim="400000"/>
                    </a:lnR>
                    <a:lnT w="12700">
                      <a:solidFill>
                        <a:srgbClr val="5E5E5E"/>
                      </a:solidFill>
                      <a:miter lim="400000"/>
                    </a:lnT>
                    <a:lnB w="12700">
                      <a:solidFill>
                        <a:srgbClr val="5E5E5E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defTabSz="1285875">
                        <a:defRPr sz="1800"/>
                      </a:pPr>
                      <a:r>
                        <a:rPr>
                          <a:latin typeface="Canela Deck Bold"/>
                          <a:ea typeface="Canela Deck Bold"/>
                          <a:cs typeface="Canela Deck Bold"/>
                          <a:sym typeface="Canela Deck Bold"/>
                        </a:rPr>
                        <a:t>400 mts. T38 </a:t>
                      </a:r>
                    </a:p>
                  </a:txBody>
                  <a:tcPr marL="50800" marR="50800" marT="50800" marB="50800" anchor="ctr" anchorCtr="0" horzOverflow="overflow">
                    <a:lnL w="12700">
                      <a:solidFill>
                        <a:srgbClr val="5E5E5E"/>
                      </a:solidFill>
                      <a:miter lim="400000"/>
                    </a:lnL>
                    <a:lnR w="12700">
                      <a:solidFill>
                        <a:srgbClr val="5E5E5E"/>
                      </a:solidFill>
                      <a:miter lim="400000"/>
                    </a:lnR>
                    <a:lnT w="12700">
                      <a:solidFill>
                        <a:srgbClr val="5E5E5E"/>
                      </a:solidFill>
                      <a:miter lim="400000"/>
                    </a:lnT>
                    <a:lnB w="12700">
                      <a:solidFill>
                        <a:srgbClr val="5E5E5E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defTabSz="1285875">
                        <a:defRPr sz="1800"/>
                      </a:pPr>
                      <a:r>
                        <a:rPr>
                          <a:latin typeface="Canela Deck Bold"/>
                          <a:ea typeface="Canela Deck Bold"/>
                          <a:cs typeface="Canela Deck Bold"/>
                          <a:sym typeface="Canela Deck Bold"/>
                        </a:rPr>
                        <a:t>Varonil</a:t>
                      </a:r>
                    </a:p>
                  </a:txBody>
                  <a:tcPr marL="50800" marR="50800" marT="50800" marB="50800" anchor="ctr" anchorCtr="0" horzOverflow="overflow">
                    <a:lnL w="12700">
                      <a:solidFill>
                        <a:srgbClr val="5E5E5E"/>
                      </a:solidFill>
                      <a:miter lim="400000"/>
                    </a:lnL>
                    <a:lnR w="12700">
                      <a:solidFill>
                        <a:srgbClr val="5E5E5E"/>
                      </a:solidFill>
                      <a:miter lim="400000"/>
                    </a:lnR>
                    <a:lnT w="12700">
                      <a:solidFill>
                        <a:srgbClr val="5E5E5E"/>
                      </a:solidFill>
                      <a:miter lim="400000"/>
                    </a:lnT>
                    <a:lnB w="12700">
                      <a:solidFill>
                        <a:srgbClr val="5E5E5E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defTabSz="1285875">
                        <a:defRPr sz="1800"/>
                      </a:pPr>
                      <a:r>
                        <a:rPr>
                          <a:latin typeface="Canela Deck Bold"/>
                          <a:ea typeface="Canela Deck Bold"/>
                          <a:cs typeface="Canela Deck Bold"/>
                          <a:sym typeface="Canela Deck Bold"/>
                        </a:rPr>
                        <a:t>1</a:t>
                      </a:r>
                    </a:p>
                  </a:txBody>
                  <a:tcPr marL="50800" marR="50800" marT="50800" marB="50800" anchor="ctr" anchorCtr="0" horzOverflow="overflow">
                    <a:lnL w="12700">
                      <a:solidFill>
                        <a:srgbClr val="5E5E5E"/>
                      </a:solidFill>
                      <a:miter lim="400000"/>
                    </a:lnL>
                    <a:lnT w="12700">
                      <a:solidFill>
                        <a:srgbClr val="5E5E5E"/>
                      </a:solidFill>
                      <a:miter lim="400000"/>
                    </a:lnT>
                    <a:lnB w="12700">
                      <a:solidFill>
                        <a:srgbClr val="5E5E5E"/>
                      </a:solidFill>
                      <a:miter lim="400000"/>
                    </a:lnB>
                  </a:tcPr>
                </a:tc>
              </a:tr>
              <a:tr h="466892">
                <a:tc vMerge="1">
                  <a:tcPr/>
                </a:tc>
                <a:tc>
                  <a:txBody>
                    <a:bodyPr/>
                    <a:lstStyle/>
                    <a:p>
                      <a:pPr defTabSz="1285875">
                        <a:defRPr sz="1800"/>
                      </a:pPr>
                      <a:r>
                        <a:rPr>
                          <a:latin typeface="Canela Deck Bold"/>
                          <a:ea typeface="Canela Deck Bold"/>
                          <a:cs typeface="Canela Deck Bold"/>
                          <a:sym typeface="Canela Deck Bold"/>
                        </a:rPr>
                        <a:t>4</a:t>
                      </a:r>
                    </a:p>
                  </a:txBody>
                  <a:tcPr marL="50800" marR="50800" marT="50800" marB="50800" anchor="ctr" anchorCtr="0" horzOverflow="overflow">
                    <a:lnL w="12700">
                      <a:solidFill>
                        <a:srgbClr val="5E5E5E"/>
                      </a:solidFill>
                      <a:miter lim="400000"/>
                    </a:lnL>
                    <a:lnR w="12700">
                      <a:solidFill>
                        <a:srgbClr val="5E5E5E"/>
                      </a:solidFill>
                      <a:miter lim="400000"/>
                    </a:lnR>
                    <a:lnT w="12700">
                      <a:solidFill>
                        <a:srgbClr val="5E5E5E"/>
                      </a:solidFill>
                      <a:miter lim="400000"/>
                    </a:lnT>
                    <a:lnB w="12700">
                      <a:solidFill>
                        <a:srgbClr val="5E5E5E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defTabSz="1285875">
                        <a:defRPr sz="1800"/>
                      </a:pPr>
                      <a:r>
                        <a:rPr>
                          <a:latin typeface="Canela Deck Bold"/>
                          <a:ea typeface="Canela Deck Bold"/>
                          <a:cs typeface="Canela Deck Bold"/>
                          <a:sym typeface="Canela Deck Bold"/>
                        </a:rPr>
                        <a:t>Lanzamiento de Clava  F51 </a:t>
                      </a:r>
                    </a:p>
                  </a:txBody>
                  <a:tcPr marL="50800" marR="50800" marT="50800" marB="50800" anchor="ctr" anchorCtr="0" horzOverflow="overflow">
                    <a:lnL w="12700">
                      <a:solidFill>
                        <a:srgbClr val="5E5E5E"/>
                      </a:solidFill>
                      <a:miter lim="400000"/>
                    </a:lnL>
                    <a:lnR w="12700">
                      <a:solidFill>
                        <a:srgbClr val="5E5E5E"/>
                      </a:solidFill>
                      <a:miter lim="400000"/>
                    </a:lnR>
                    <a:lnT w="12700">
                      <a:solidFill>
                        <a:srgbClr val="5E5E5E"/>
                      </a:solidFill>
                      <a:miter lim="400000"/>
                    </a:lnT>
                    <a:lnB w="12700">
                      <a:solidFill>
                        <a:srgbClr val="5E5E5E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defTabSz="1285875">
                        <a:defRPr sz="1800"/>
                      </a:pPr>
                      <a:r>
                        <a:rPr>
                          <a:latin typeface="Canela Deck Bold"/>
                          <a:ea typeface="Canela Deck Bold"/>
                          <a:cs typeface="Canela Deck Bold"/>
                          <a:sym typeface="Canela Deck Bold"/>
                        </a:rPr>
                        <a:t>Varonil</a:t>
                      </a:r>
                    </a:p>
                  </a:txBody>
                  <a:tcPr marL="50800" marR="50800" marT="50800" marB="50800" anchor="ctr" anchorCtr="0" horzOverflow="overflow">
                    <a:lnL w="12700">
                      <a:solidFill>
                        <a:srgbClr val="5E5E5E"/>
                      </a:solidFill>
                      <a:miter lim="400000"/>
                    </a:lnL>
                    <a:lnR w="12700">
                      <a:solidFill>
                        <a:srgbClr val="5E5E5E"/>
                      </a:solidFill>
                      <a:miter lim="400000"/>
                    </a:lnR>
                    <a:lnT w="12700">
                      <a:solidFill>
                        <a:srgbClr val="5E5E5E"/>
                      </a:solidFill>
                      <a:miter lim="400000"/>
                    </a:lnT>
                    <a:lnB w="12700">
                      <a:solidFill>
                        <a:srgbClr val="5E5E5E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defTabSz="1285875">
                        <a:defRPr sz="1800"/>
                      </a:pPr>
                      <a:r>
                        <a:rPr>
                          <a:latin typeface="Canela Deck Bold"/>
                          <a:ea typeface="Canela Deck Bold"/>
                          <a:cs typeface="Canela Deck Bold"/>
                          <a:sym typeface="Canela Deck Bold"/>
                        </a:rPr>
                        <a:t>1</a:t>
                      </a:r>
                    </a:p>
                  </a:txBody>
                  <a:tcPr marL="50800" marR="50800" marT="50800" marB="50800" anchor="ctr" anchorCtr="0" horzOverflow="overflow">
                    <a:lnL w="12700">
                      <a:solidFill>
                        <a:srgbClr val="5E5E5E"/>
                      </a:solidFill>
                      <a:miter lim="400000"/>
                    </a:lnL>
                    <a:lnT w="12700">
                      <a:solidFill>
                        <a:srgbClr val="5E5E5E"/>
                      </a:solidFill>
                      <a:miter lim="400000"/>
                    </a:lnT>
                    <a:lnB w="12700">
                      <a:solidFill>
                        <a:srgbClr val="5E5E5E"/>
                      </a:solidFill>
                      <a:miter lim="400000"/>
                    </a:lnB>
                  </a:tcPr>
                </a:tc>
              </a:tr>
              <a:tr h="454914">
                <a:tc vMerge="1">
                  <a:tcPr/>
                </a:tc>
                <a:tc>
                  <a:txBody>
                    <a:bodyPr/>
                    <a:lstStyle/>
                    <a:p>
                      <a:pPr defTabSz="1285875">
                        <a:defRPr sz="1800"/>
                      </a:pPr>
                      <a:r>
                        <a:rPr>
                          <a:latin typeface="Canela Deck Bold"/>
                          <a:ea typeface="Canela Deck Bold"/>
                          <a:cs typeface="Canela Deck Bold"/>
                          <a:sym typeface="Canela Deck Bold"/>
                        </a:rPr>
                        <a:t>5</a:t>
                      </a:r>
                    </a:p>
                  </a:txBody>
                  <a:tcPr marL="50800" marR="50800" marT="50800" marB="50800" anchor="ctr" anchorCtr="0" horzOverflow="overflow">
                    <a:lnL w="12700">
                      <a:solidFill>
                        <a:srgbClr val="5E5E5E"/>
                      </a:solidFill>
                      <a:miter lim="400000"/>
                    </a:lnL>
                    <a:lnR w="12700">
                      <a:solidFill>
                        <a:srgbClr val="5E5E5E"/>
                      </a:solidFill>
                      <a:miter lim="400000"/>
                    </a:lnR>
                    <a:lnT w="12700">
                      <a:solidFill>
                        <a:srgbClr val="5E5E5E"/>
                      </a:solidFill>
                      <a:miter lim="400000"/>
                    </a:lnT>
                    <a:lnB w="12700">
                      <a:solidFill>
                        <a:srgbClr val="5E5E5E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defTabSz="1285875">
                        <a:defRPr sz="1800"/>
                      </a:pPr>
                      <a:r>
                        <a:rPr>
                          <a:latin typeface="Canela Deck Bold"/>
                          <a:ea typeface="Canela Deck Bold"/>
                          <a:cs typeface="Canela Deck Bold"/>
                          <a:sym typeface="Canela Deck Bold"/>
                        </a:rPr>
                        <a:t>Impulso de Bala T12 </a:t>
                      </a:r>
                    </a:p>
                  </a:txBody>
                  <a:tcPr marL="50800" marR="50800" marT="50800" marB="50800" anchor="ctr" anchorCtr="0" horzOverflow="overflow">
                    <a:lnL w="12700">
                      <a:solidFill>
                        <a:srgbClr val="5E5E5E"/>
                      </a:solidFill>
                      <a:miter lim="400000"/>
                    </a:lnL>
                    <a:lnR w="12700">
                      <a:solidFill>
                        <a:srgbClr val="5E5E5E"/>
                      </a:solidFill>
                      <a:miter lim="400000"/>
                    </a:lnR>
                    <a:lnT w="12700">
                      <a:solidFill>
                        <a:srgbClr val="5E5E5E"/>
                      </a:solidFill>
                      <a:miter lim="400000"/>
                    </a:lnT>
                    <a:lnB w="12700">
                      <a:solidFill>
                        <a:srgbClr val="5E5E5E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defTabSz="1285875">
                        <a:defRPr sz="1800"/>
                      </a:pPr>
                      <a:r>
                        <a:rPr>
                          <a:latin typeface="Canela Deck Bold"/>
                          <a:ea typeface="Canela Deck Bold"/>
                          <a:cs typeface="Canela Deck Bold"/>
                          <a:sym typeface="Canela Deck Bold"/>
                        </a:rPr>
                        <a:t>Femenil</a:t>
                      </a:r>
                    </a:p>
                  </a:txBody>
                  <a:tcPr marL="50800" marR="50800" marT="50800" marB="50800" anchor="ctr" anchorCtr="0" horzOverflow="overflow">
                    <a:lnL w="12700">
                      <a:solidFill>
                        <a:srgbClr val="5E5E5E"/>
                      </a:solidFill>
                      <a:miter lim="400000"/>
                    </a:lnL>
                    <a:lnR w="12700">
                      <a:solidFill>
                        <a:srgbClr val="5E5E5E"/>
                      </a:solidFill>
                      <a:miter lim="400000"/>
                    </a:lnR>
                    <a:lnT w="12700">
                      <a:solidFill>
                        <a:srgbClr val="5E5E5E"/>
                      </a:solidFill>
                      <a:miter lim="400000"/>
                    </a:lnT>
                    <a:lnB w="12700">
                      <a:solidFill>
                        <a:srgbClr val="5E5E5E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defTabSz="1285875">
                        <a:defRPr sz="1800"/>
                      </a:pPr>
                      <a:r>
                        <a:rPr>
                          <a:latin typeface="Canela Deck Bold"/>
                          <a:ea typeface="Canela Deck Bold"/>
                          <a:cs typeface="Canela Deck Bold"/>
                          <a:sym typeface="Canela Deck Bold"/>
                        </a:rPr>
                        <a:t>1</a:t>
                      </a:r>
                    </a:p>
                  </a:txBody>
                  <a:tcPr marL="50800" marR="50800" marT="50800" marB="50800" anchor="ctr" anchorCtr="0" horzOverflow="overflow">
                    <a:lnL w="12700">
                      <a:solidFill>
                        <a:srgbClr val="5E5E5E"/>
                      </a:solidFill>
                      <a:miter lim="400000"/>
                    </a:lnL>
                    <a:lnT w="12700">
                      <a:solidFill>
                        <a:srgbClr val="5E5E5E"/>
                      </a:solidFill>
                      <a:miter lim="400000"/>
                    </a:lnT>
                    <a:lnB w="12700">
                      <a:solidFill>
                        <a:srgbClr val="5E5E5E"/>
                      </a:solidFill>
                      <a:miter lim="400000"/>
                    </a:lnB>
                  </a:tcPr>
                </a:tc>
              </a:tr>
              <a:tr h="454914">
                <a:tc vMerge="1">
                  <a:tcPr/>
                </a:tc>
                <a:tc>
                  <a:txBody>
                    <a:bodyPr/>
                    <a:lstStyle/>
                    <a:p>
                      <a:pPr defTabSz="1285875">
                        <a:defRPr sz="1800"/>
                      </a:pPr>
                      <a:r>
                        <a:rPr>
                          <a:latin typeface="Canela Deck Bold"/>
                          <a:ea typeface="Canela Deck Bold"/>
                          <a:cs typeface="Canela Deck Bold"/>
                          <a:sym typeface="Canela Deck Bold"/>
                        </a:rPr>
                        <a:t>6</a:t>
                      </a:r>
                    </a:p>
                  </a:txBody>
                  <a:tcPr marL="50800" marR="50800" marT="50800" marB="50800" anchor="ctr" anchorCtr="0" horzOverflow="overflow">
                    <a:lnL w="12700">
                      <a:solidFill>
                        <a:srgbClr val="5E5E5E"/>
                      </a:solidFill>
                      <a:miter lim="400000"/>
                    </a:lnL>
                    <a:lnR w="12700">
                      <a:solidFill>
                        <a:srgbClr val="5E5E5E"/>
                      </a:solidFill>
                      <a:miter lim="400000"/>
                    </a:lnR>
                    <a:lnT w="12700">
                      <a:solidFill>
                        <a:srgbClr val="5E5E5E"/>
                      </a:solidFill>
                      <a:miter lim="400000"/>
                    </a:lnT>
                    <a:lnB w="12700">
                      <a:solidFill>
                        <a:srgbClr val="5E5E5E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defTabSz="1285875">
                        <a:defRPr sz="1800"/>
                      </a:pPr>
                      <a:r>
                        <a:rPr>
                          <a:latin typeface="Canela Deck Bold"/>
                          <a:ea typeface="Canela Deck Bold"/>
                          <a:cs typeface="Canela Deck Bold"/>
                          <a:sym typeface="Canela Deck Bold"/>
                        </a:rPr>
                        <a:t>100 mts. T51 </a:t>
                      </a:r>
                    </a:p>
                  </a:txBody>
                  <a:tcPr marL="50800" marR="50800" marT="50800" marB="50800" anchor="ctr" anchorCtr="0" horzOverflow="overflow">
                    <a:lnL w="12700">
                      <a:solidFill>
                        <a:srgbClr val="5E5E5E"/>
                      </a:solidFill>
                      <a:miter lim="400000"/>
                    </a:lnL>
                    <a:lnR w="12700">
                      <a:solidFill>
                        <a:srgbClr val="5E5E5E"/>
                      </a:solidFill>
                      <a:miter lim="400000"/>
                    </a:lnR>
                    <a:lnT w="12700">
                      <a:solidFill>
                        <a:srgbClr val="5E5E5E"/>
                      </a:solidFill>
                      <a:miter lim="400000"/>
                    </a:lnT>
                    <a:lnB w="12700">
                      <a:solidFill>
                        <a:srgbClr val="5E5E5E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defTabSz="1285875">
                        <a:defRPr sz="1800"/>
                      </a:pPr>
                      <a:r>
                        <a:rPr>
                          <a:latin typeface="Canela Deck Bold"/>
                          <a:ea typeface="Canela Deck Bold"/>
                          <a:cs typeface="Canela Deck Bold"/>
                          <a:sym typeface="Canela Deck Bold"/>
                        </a:rPr>
                        <a:t>Varonil</a:t>
                      </a:r>
                    </a:p>
                  </a:txBody>
                  <a:tcPr marL="50800" marR="50800" marT="50800" marB="50800" anchor="ctr" anchorCtr="0" horzOverflow="overflow">
                    <a:lnL w="12700">
                      <a:solidFill>
                        <a:srgbClr val="5E5E5E"/>
                      </a:solidFill>
                      <a:miter lim="400000"/>
                    </a:lnL>
                    <a:lnR w="12700">
                      <a:solidFill>
                        <a:srgbClr val="5E5E5E"/>
                      </a:solidFill>
                      <a:miter lim="400000"/>
                    </a:lnR>
                    <a:lnT w="12700">
                      <a:solidFill>
                        <a:srgbClr val="5E5E5E"/>
                      </a:solidFill>
                      <a:miter lim="400000"/>
                    </a:lnT>
                    <a:lnB w="12700">
                      <a:solidFill>
                        <a:srgbClr val="5E5E5E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defTabSz="1285875">
                        <a:defRPr sz="1800"/>
                      </a:pPr>
                      <a:r>
                        <a:rPr>
                          <a:latin typeface="Canela Deck Bold"/>
                          <a:ea typeface="Canela Deck Bold"/>
                          <a:cs typeface="Canela Deck Bold"/>
                          <a:sym typeface="Canela Deck Bold"/>
                        </a:rPr>
                        <a:t>1</a:t>
                      </a:r>
                    </a:p>
                  </a:txBody>
                  <a:tcPr marL="50800" marR="50800" marT="50800" marB="50800" anchor="ctr" anchorCtr="0" horzOverflow="overflow">
                    <a:lnL w="12700">
                      <a:solidFill>
                        <a:srgbClr val="5E5E5E"/>
                      </a:solidFill>
                      <a:miter lim="400000"/>
                    </a:lnL>
                    <a:lnT w="12700">
                      <a:solidFill>
                        <a:srgbClr val="5E5E5E"/>
                      </a:solidFill>
                      <a:miter lim="400000"/>
                    </a:lnT>
                    <a:lnB w="12700">
                      <a:solidFill>
                        <a:srgbClr val="5E5E5E"/>
                      </a:solidFill>
                      <a:miter lim="400000"/>
                    </a:lnB>
                  </a:tcPr>
                </a:tc>
              </a:tr>
              <a:tr h="461264">
                <a:tc vMerge="1">
                  <a:tcPr/>
                </a:tc>
                <a:tc>
                  <a:txBody>
                    <a:bodyPr/>
                    <a:lstStyle/>
                    <a:p>
                      <a:pPr defTabSz="1285875">
                        <a:defRPr sz="1800"/>
                      </a:pPr>
                      <a:r>
                        <a:rPr>
                          <a:latin typeface="Canela Deck Bold"/>
                          <a:ea typeface="Canela Deck Bold"/>
                          <a:cs typeface="Canela Deck Bold"/>
                          <a:sym typeface="Canela Deck Bold"/>
                        </a:rPr>
                        <a:t>7</a:t>
                      </a:r>
                    </a:p>
                  </a:txBody>
                  <a:tcPr marL="50800" marR="50800" marT="50800" marB="50800" anchor="ctr" anchorCtr="0" horzOverflow="overflow">
                    <a:lnL w="12700">
                      <a:solidFill>
                        <a:srgbClr val="5E5E5E"/>
                      </a:solidFill>
                      <a:miter lim="400000"/>
                    </a:lnL>
                    <a:lnR w="12700">
                      <a:solidFill>
                        <a:srgbClr val="5E5E5E"/>
                      </a:solidFill>
                      <a:miter lim="400000"/>
                    </a:lnR>
                    <a:lnT w="12700">
                      <a:solidFill>
                        <a:srgbClr val="5E5E5E"/>
                      </a:solidFill>
                      <a:miter lim="400000"/>
                    </a:lnT>
                    <a:lnB w="25400">
                      <a:solidFill>
                        <a:srgbClr val="5E5E5E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defTabSz="1285875">
                        <a:defRPr sz="1800"/>
                      </a:pPr>
                      <a:r>
                        <a:rPr>
                          <a:latin typeface="Canela Deck Bold"/>
                          <a:ea typeface="Canela Deck Bold"/>
                          <a:cs typeface="Canela Deck Bold"/>
                          <a:sym typeface="Canela Deck Bold"/>
                        </a:rPr>
                        <a:t>Impulso de Bala  F54 </a:t>
                      </a:r>
                    </a:p>
                  </a:txBody>
                  <a:tcPr marL="50800" marR="50800" marT="50800" marB="50800" anchor="ctr" anchorCtr="0" horzOverflow="overflow">
                    <a:lnL w="12700">
                      <a:solidFill>
                        <a:srgbClr val="5E5E5E"/>
                      </a:solidFill>
                      <a:miter lim="400000"/>
                    </a:lnL>
                    <a:lnR w="12700">
                      <a:solidFill>
                        <a:srgbClr val="5E5E5E"/>
                      </a:solidFill>
                      <a:miter lim="400000"/>
                    </a:lnR>
                    <a:lnT w="12700">
                      <a:solidFill>
                        <a:srgbClr val="5E5E5E"/>
                      </a:solidFill>
                      <a:miter lim="400000"/>
                    </a:lnT>
                    <a:lnB w="25400">
                      <a:solidFill>
                        <a:srgbClr val="5E5E5E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defTabSz="1285875">
                        <a:defRPr sz="1800"/>
                      </a:pPr>
                      <a:r>
                        <a:rPr>
                          <a:latin typeface="Canela Deck Bold"/>
                          <a:ea typeface="Canela Deck Bold"/>
                          <a:cs typeface="Canela Deck Bold"/>
                          <a:sym typeface="Canela Deck Bold"/>
                        </a:rPr>
                        <a:t>Femenil</a:t>
                      </a:r>
                    </a:p>
                  </a:txBody>
                  <a:tcPr marL="50800" marR="50800" marT="50800" marB="50800" anchor="ctr" anchorCtr="0" horzOverflow="overflow">
                    <a:lnL w="12700">
                      <a:solidFill>
                        <a:srgbClr val="5E5E5E"/>
                      </a:solidFill>
                      <a:miter lim="400000"/>
                    </a:lnL>
                    <a:lnR w="12700">
                      <a:solidFill>
                        <a:srgbClr val="5E5E5E"/>
                      </a:solidFill>
                      <a:miter lim="400000"/>
                    </a:lnR>
                    <a:lnT w="12700">
                      <a:solidFill>
                        <a:srgbClr val="5E5E5E"/>
                      </a:solidFill>
                      <a:miter lim="400000"/>
                    </a:lnT>
                    <a:lnB w="25400">
                      <a:solidFill>
                        <a:srgbClr val="5E5E5E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defTabSz="1285875">
                        <a:defRPr sz="1800"/>
                      </a:pPr>
                      <a:r>
                        <a:rPr>
                          <a:latin typeface="Canela Deck Bold"/>
                          <a:ea typeface="Canela Deck Bold"/>
                          <a:cs typeface="Canela Deck Bold"/>
                          <a:sym typeface="Canela Deck Bold"/>
                        </a:rPr>
                        <a:t>1</a:t>
                      </a:r>
                    </a:p>
                  </a:txBody>
                  <a:tcPr marL="50800" marR="50800" marT="50800" marB="50800" anchor="ctr" anchorCtr="0" horzOverflow="overflow">
                    <a:lnL w="12700">
                      <a:solidFill>
                        <a:srgbClr val="5E5E5E"/>
                      </a:solidFill>
                      <a:miter lim="400000"/>
                    </a:lnL>
                    <a:lnT w="12700">
                      <a:solidFill>
                        <a:srgbClr val="5E5E5E"/>
                      </a:solidFill>
                      <a:miter lim="400000"/>
                    </a:lnT>
                    <a:lnB w="25400">
                      <a:solidFill>
                        <a:srgbClr val="5E5E5E"/>
                      </a:solidFill>
                      <a:miter lim="400000"/>
                    </a:lnB>
                  </a:tcPr>
                </a:tc>
              </a:tr>
              <a:tr h="467614">
                <a:tc vMerge="1">
                  <a:tcPr/>
                </a:tc>
                <a:tc>
                  <a:txBody>
                    <a:bodyPr/>
                    <a:lstStyle/>
                    <a:p>
                      <a:pPr defTabSz="1285875">
                        <a:defRPr sz="1800"/>
                      </a:pPr>
                      <a:r>
                        <a:rPr>
                          <a:latin typeface="Canela Deck Bold"/>
                          <a:ea typeface="Canela Deck Bold"/>
                          <a:cs typeface="Canela Deck Bold"/>
                          <a:sym typeface="Canela Deck Bold"/>
                        </a:rPr>
                        <a:t>8</a:t>
                      </a:r>
                    </a:p>
                  </a:txBody>
                  <a:tcPr marL="50800" marR="50800" marT="50800" marB="50800" anchor="ctr" anchorCtr="0" horzOverflow="overflow">
                    <a:lnL w="12700">
                      <a:solidFill>
                        <a:srgbClr val="5E5E5E"/>
                      </a:solidFill>
                      <a:miter lim="400000"/>
                    </a:lnL>
                    <a:lnR w="12700">
                      <a:solidFill>
                        <a:srgbClr val="5E5E5E"/>
                      </a:solidFill>
                      <a:miter lim="400000"/>
                    </a:lnR>
                    <a:lnT w="25400">
                      <a:solidFill>
                        <a:srgbClr val="5E5E5E"/>
                      </a:solidFill>
                      <a:miter lim="400000"/>
                    </a:lnT>
                    <a:lnB w="25400">
                      <a:solidFill>
                        <a:srgbClr val="5E5E5E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defTabSz="1285875">
                        <a:defRPr sz="1800"/>
                      </a:pPr>
                      <a:r>
                        <a:rPr>
                          <a:latin typeface="Canela Deck Bold"/>
                          <a:ea typeface="Canela Deck Bold"/>
                          <a:cs typeface="Canela Deck Bold"/>
                          <a:sym typeface="Canela Deck Bold"/>
                        </a:rPr>
                        <a:t>100 mts. T54 </a:t>
                      </a:r>
                    </a:p>
                  </a:txBody>
                  <a:tcPr marL="50800" marR="50800" marT="50800" marB="50800" anchor="ctr" anchorCtr="0" horzOverflow="overflow">
                    <a:lnL w="12700">
                      <a:solidFill>
                        <a:srgbClr val="5E5E5E"/>
                      </a:solidFill>
                      <a:miter lim="400000"/>
                    </a:lnL>
                    <a:lnR w="12700">
                      <a:solidFill>
                        <a:srgbClr val="5E5E5E"/>
                      </a:solidFill>
                      <a:miter lim="400000"/>
                    </a:lnR>
                    <a:lnT w="25400">
                      <a:solidFill>
                        <a:srgbClr val="5E5E5E"/>
                      </a:solidFill>
                      <a:miter lim="400000"/>
                    </a:lnT>
                    <a:lnB w="25400">
                      <a:solidFill>
                        <a:srgbClr val="5E5E5E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defTabSz="1285875">
                        <a:defRPr sz="1800"/>
                      </a:pPr>
                      <a:r>
                        <a:rPr>
                          <a:latin typeface="Canela Deck Bold"/>
                          <a:ea typeface="Canela Deck Bold"/>
                          <a:cs typeface="Canela Deck Bold"/>
                          <a:sym typeface="Canela Deck Bold"/>
                        </a:rPr>
                        <a:t>Varonil</a:t>
                      </a:r>
                    </a:p>
                  </a:txBody>
                  <a:tcPr marL="50800" marR="50800" marT="50800" marB="50800" anchor="ctr" anchorCtr="0" horzOverflow="overflow">
                    <a:lnL w="12700">
                      <a:solidFill>
                        <a:srgbClr val="5E5E5E"/>
                      </a:solidFill>
                      <a:miter lim="400000"/>
                    </a:lnL>
                    <a:lnR w="12700">
                      <a:solidFill>
                        <a:srgbClr val="5E5E5E"/>
                      </a:solidFill>
                      <a:miter lim="400000"/>
                    </a:lnR>
                    <a:lnT w="25400">
                      <a:solidFill>
                        <a:srgbClr val="5E5E5E"/>
                      </a:solidFill>
                      <a:miter lim="400000"/>
                    </a:lnT>
                    <a:lnB w="25400">
                      <a:solidFill>
                        <a:srgbClr val="5E5E5E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defTabSz="1285875">
                        <a:defRPr sz="1800"/>
                      </a:pPr>
                      <a:r>
                        <a:rPr>
                          <a:latin typeface="Canela Deck Bold"/>
                          <a:ea typeface="Canela Deck Bold"/>
                          <a:cs typeface="Canela Deck Bold"/>
                          <a:sym typeface="Canela Deck Bold"/>
                        </a:rPr>
                        <a:t>1</a:t>
                      </a:r>
                    </a:p>
                  </a:txBody>
                  <a:tcPr marL="50800" marR="50800" marT="50800" marB="50800" anchor="ctr" anchorCtr="0" horzOverflow="overflow">
                    <a:lnL w="12700">
                      <a:solidFill>
                        <a:srgbClr val="5E5E5E"/>
                      </a:solidFill>
                      <a:miter lim="400000"/>
                    </a:lnL>
                    <a:lnT w="25400">
                      <a:solidFill>
                        <a:srgbClr val="5E5E5E"/>
                      </a:solidFill>
                      <a:miter lim="400000"/>
                    </a:lnT>
                    <a:lnB w="25400">
                      <a:solidFill>
                        <a:srgbClr val="5E5E5E"/>
                      </a:solidFill>
                      <a:miter lim="400000"/>
                    </a:lnB>
                  </a:tcPr>
                </a:tc>
              </a:tr>
              <a:tr h="474324">
                <a:tc vMerge="1">
                  <a:tcPr/>
                </a:tc>
                <a:tc>
                  <a:txBody>
                    <a:bodyPr/>
                    <a:lstStyle/>
                    <a:p>
                      <a:pPr defTabSz="1285875">
                        <a:defRPr sz="1800"/>
                      </a:pPr>
                      <a:r>
                        <a:rPr>
                          <a:latin typeface="Canela Deck Bold"/>
                          <a:ea typeface="Canela Deck Bold"/>
                          <a:cs typeface="Canela Deck Bold"/>
                          <a:sym typeface="Canela Deck Bold"/>
                        </a:rPr>
                        <a:t>9</a:t>
                      </a:r>
                    </a:p>
                  </a:txBody>
                  <a:tcPr marL="50800" marR="50800" marT="50800" marB="50800" anchor="ctr" anchorCtr="0" horzOverflow="overflow">
                    <a:lnL w="12700">
                      <a:solidFill>
                        <a:srgbClr val="5E5E5E"/>
                      </a:solidFill>
                      <a:miter lim="400000"/>
                    </a:lnL>
                    <a:lnR w="12700">
                      <a:solidFill>
                        <a:srgbClr val="5E5E5E"/>
                      </a:solidFill>
                      <a:miter lim="400000"/>
                    </a:lnR>
                    <a:lnT w="25400">
                      <a:solidFill>
                        <a:srgbClr val="5E5E5E"/>
                      </a:solidFill>
                      <a:miter lim="400000"/>
                    </a:lnT>
                    <a:lnB w="25400">
                      <a:solidFill>
                        <a:srgbClr val="5E5E5E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defTabSz="1285875">
                        <a:defRPr sz="1800"/>
                      </a:pPr>
                      <a:r>
                        <a:rPr>
                          <a:latin typeface="Canela Deck Bold"/>
                          <a:ea typeface="Canela Deck Bold"/>
                          <a:cs typeface="Canela Deck Bold"/>
                          <a:sym typeface="Canela Deck Bold"/>
                        </a:rPr>
                        <a:t>Lanzamiento de Disco F55 </a:t>
                      </a:r>
                    </a:p>
                  </a:txBody>
                  <a:tcPr marL="50800" marR="50800" marT="50800" marB="50800" anchor="ctr" anchorCtr="0" horzOverflow="overflow">
                    <a:lnL w="12700">
                      <a:solidFill>
                        <a:srgbClr val="5E5E5E"/>
                      </a:solidFill>
                      <a:miter lim="400000"/>
                    </a:lnL>
                    <a:lnR w="12700">
                      <a:solidFill>
                        <a:srgbClr val="5E5E5E"/>
                      </a:solidFill>
                      <a:miter lim="400000"/>
                    </a:lnR>
                    <a:lnT w="25400">
                      <a:solidFill>
                        <a:srgbClr val="5E5E5E"/>
                      </a:solidFill>
                      <a:miter lim="400000"/>
                    </a:lnT>
                    <a:lnB w="25400">
                      <a:solidFill>
                        <a:srgbClr val="5E5E5E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defTabSz="1285875">
                        <a:defRPr sz="1800"/>
                      </a:pPr>
                      <a:r>
                        <a:rPr>
                          <a:latin typeface="Canela Deck Bold"/>
                          <a:ea typeface="Canela Deck Bold"/>
                          <a:cs typeface="Canela Deck Bold"/>
                          <a:sym typeface="Canela Deck Bold"/>
                        </a:rPr>
                        <a:t>Femenil</a:t>
                      </a:r>
                    </a:p>
                  </a:txBody>
                  <a:tcPr marL="50800" marR="50800" marT="50800" marB="50800" anchor="ctr" anchorCtr="0" horzOverflow="overflow">
                    <a:lnL w="12700">
                      <a:solidFill>
                        <a:srgbClr val="5E5E5E"/>
                      </a:solidFill>
                      <a:miter lim="400000"/>
                    </a:lnL>
                    <a:lnR w="12700">
                      <a:solidFill>
                        <a:srgbClr val="5E5E5E"/>
                      </a:solidFill>
                      <a:miter lim="400000"/>
                    </a:lnR>
                    <a:lnT w="25400">
                      <a:solidFill>
                        <a:srgbClr val="5E5E5E"/>
                      </a:solidFill>
                      <a:miter lim="400000"/>
                    </a:lnT>
                    <a:lnB w="25400">
                      <a:solidFill>
                        <a:srgbClr val="5E5E5E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defTabSz="1285875">
                        <a:defRPr sz="1800"/>
                      </a:pPr>
                      <a:r>
                        <a:rPr>
                          <a:latin typeface="Canela Deck Bold"/>
                          <a:ea typeface="Canela Deck Bold"/>
                          <a:cs typeface="Canela Deck Bold"/>
                          <a:sym typeface="Canela Deck Bold"/>
                        </a:rPr>
                        <a:t>1</a:t>
                      </a:r>
                    </a:p>
                  </a:txBody>
                  <a:tcPr marL="50800" marR="50800" marT="50800" marB="50800" anchor="ctr" anchorCtr="0" horzOverflow="overflow">
                    <a:lnL w="12700">
                      <a:solidFill>
                        <a:srgbClr val="5E5E5E"/>
                      </a:solidFill>
                      <a:miter lim="400000"/>
                    </a:lnL>
                    <a:lnT w="25400">
                      <a:solidFill>
                        <a:srgbClr val="5E5E5E"/>
                      </a:solidFill>
                      <a:miter lim="400000"/>
                    </a:lnT>
                    <a:lnB w="25400">
                      <a:solidFill>
                        <a:srgbClr val="5E5E5E"/>
                      </a:solidFill>
                      <a:miter lim="400000"/>
                    </a:lnB>
                  </a:tcPr>
                </a:tc>
              </a:tr>
              <a:tr h="467614">
                <a:tc vMerge="1">
                  <a:tcPr/>
                </a:tc>
                <a:tc>
                  <a:txBody>
                    <a:bodyPr/>
                    <a:lstStyle/>
                    <a:p>
                      <a:pPr defTabSz="1285875">
                        <a:defRPr sz="1800"/>
                      </a:pPr>
                      <a:r>
                        <a:rPr>
                          <a:latin typeface="Canela Deck Bold"/>
                          <a:ea typeface="Canela Deck Bold"/>
                          <a:cs typeface="Canela Deck Bold"/>
                          <a:sym typeface="Canela Deck Bold"/>
                        </a:rPr>
                        <a:t>10</a:t>
                      </a:r>
                    </a:p>
                  </a:txBody>
                  <a:tcPr marL="50800" marR="50800" marT="50800" marB="50800" anchor="ctr" anchorCtr="0" horzOverflow="overflow">
                    <a:lnL w="12700">
                      <a:solidFill>
                        <a:srgbClr val="5E5E5E"/>
                      </a:solidFill>
                      <a:miter lim="400000"/>
                    </a:lnL>
                    <a:lnR w="12700">
                      <a:solidFill>
                        <a:srgbClr val="5E5E5E"/>
                      </a:solidFill>
                      <a:miter lim="400000"/>
                    </a:lnR>
                    <a:lnT w="25400">
                      <a:solidFill>
                        <a:srgbClr val="5E5E5E"/>
                      </a:solidFill>
                      <a:miter lim="400000"/>
                    </a:lnT>
                    <a:lnB w="25400">
                      <a:solidFill>
                        <a:srgbClr val="5E5E5E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defTabSz="1285875">
                        <a:defRPr sz="1800"/>
                      </a:pPr>
                      <a:r>
                        <a:rPr>
                          <a:latin typeface="Canela Deck Bold"/>
                          <a:ea typeface="Canela Deck Bold"/>
                          <a:cs typeface="Canela Deck Bold"/>
                          <a:sym typeface="Canela Deck Bold"/>
                        </a:rPr>
                        <a:t>1500 mts. T52 </a:t>
                      </a:r>
                    </a:p>
                  </a:txBody>
                  <a:tcPr marL="50800" marR="50800" marT="50800" marB="50800" anchor="ctr" anchorCtr="0" horzOverflow="overflow">
                    <a:lnL w="12700">
                      <a:solidFill>
                        <a:srgbClr val="5E5E5E"/>
                      </a:solidFill>
                      <a:miter lim="400000"/>
                    </a:lnL>
                    <a:lnR w="12700">
                      <a:solidFill>
                        <a:srgbClr val="5E5E5E"/>
                      </a:solidFill>
                      <a:miter lim="400000"/>
                    </a:lnR>
                    <a:lnT w="25400">
                      <a:solidFill>
                        <a:srgbClr val="5E5E5E"/>
                      </a:solidFill>
                      <a:miter lim="400000"/>
                    </a:lnT>
                    <a:lnB w="25400">
                      <a:solidFill>
                        <a:srgbClr val="5E5E5E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defTabSz="1285875">
                        <a:defRPr sz="1800"/>
                      </a:pPr>
                      <a:r>
                        <a:rPr>
                          <a:latin typeface="Canela Deck Bold"/>
                          <a:ea typeface="Canela Deck Bold"/>
                          <a:cs typeface="Canela Deck Bold"/>
                          <a:sym typeface="Canela Deck Bold"/>
                        </a:rPr>
                        <a:t>Varonil</a:t>
                      </a:r>
                    </a:p>
                  </a:txBody>
                  <a:tcPr marL="50800" marR="50800" marT="50800" marB="50800" anchor="ctr" anchorCtr="0" horzOverflow="overflow">
                    <a:lnL w="12700">
                      <a:solidFill>
                        <a:srgbClr val="5E5E5E"/>
                      </a:solidFill>
                      <a:miter lim="400000"/>
                    </a:lnL>
                    <a:lnR w="12700">
                      <a:solidFill>
                        <a:srgbClr val="5E5E5E"/>
                      </a:solidFill>
                      <a:miter lim="400000"/>
                    </a:lnR>
                    <a:lnT w="25400">
                      <a:solidFill>
                        <a:srgbClr val="5E5E5E"/>
                      </a:solidFill>
                      <a:miter lim="400000"/>
                    </a:lnT>
                    <a:lnB w="25400">
                      <a:solidFill>
                        <a:srgbClr val="5E5E5E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defTabSz="1285875">
                        <a:defRPr sz="1800"/>
                      </a:pPr>
                      <a:r>
                        <a:rPr>
                          <a:latin typeface="Canela Deck Bold"/>
                          <a:ea typeface="Canela Deck Bold"/>
                          <a:cs typeface="Canela Deck Bold"/>
                          <a:sym typeface="Canela Deck Bold"/>
                        </a:rPr>
                        <a:t>1</a:t>
                      </a:r>
                    </a:p>
                  </a:txBody>
                  <a:tcPr marL="50800" marR="50800" marT="50800" marB="50800" anchor="ctr" anchorCtr="0" horzOverflow="overflow">
                    <a:lnL w="12700">
                      <a:solidFill>
                        <a:srgbClr val="5E5E5E"/>
                      </a:solidFill>
                      <a:miter lim="400000"/>
                    </a:lnL>
                    <a:lnT w="25400">
                      <a:solidFill>
                        <a:srgbClr val="5E5E5E"/>
                      </a:solidFill>
                      <a:miter lim="400000"/>
                    </a:lnT>
                    <a:lnB w="25400">
                      <a:solidFill>
                        <a:srgbClr val="5E5E5E"/>
                      </a:solidFill>
                      <a:miter lim="400000"/>
                    </a:lnB>
                  </a:tcPr>
                </a:tc>
              </a:tr>
              <a:tr h="467614">
                <a:tc vMerge="1">
                  <a:tcPr/>
                </a:tc>
                <a:tc>
                  <a:txBody>
                    <a:bodyPr/>
                    <a:lstStyle/>
                    <a:p>
                      <a:pPr defTabSz="1285875">
                        <a:defRPr sz="1800"/>
                      </a:pPr>
                      <a:r>
                        <a:rPr>
                          <a:latin typeface="Canela Deck Bold"/>
                          <a:ea typeface="Canela Deck Bold"/>
                          <a:cs typeface="Canela Deck Bold"/>
                          <a:sym typeface="Canela Deck Bold"/>
                        </a:rPr>
                        <a:t>11</a:t>
                      </a:r>
                    </a:p>
                  </a:txBody>
                  <a:tcPr marL="50800" marR="50800" marT="50800" marB="50800" anchor="ctr" anchorCtr="0" horzOverflow="overflow">
                    <a:lnL w="12700">
                      <a:solidFill>
                        <a:srgbClr val="5E5E5E"/>
                      </a:solidFill>
                      <a:miter lim="400000"/>
                    </a:lnL>
                    <a:lnR w="12700">
                      <a:solidFill>
                        <a:srgbClr val="5E5E5E"/>
                      </a:solidFill>
                      <a:miter lim="400000"/>
                    </a:lnR>
                    <a:lnT w="25400">
                      <a:solidFill>
                        <a:srgbClr val="5E5E5E"/>
                      </a:solidFill>
                      <a:miter lim="400000"/>
                    </a:lnT>
                    <a:lnB w="25400">
                      <a:solidFill>
                        <a:srgbClr val="5E5E5E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defTabSz="1285875">
                        <a:defRPr sz="1800"/>
                      </a:pPr>
                      <a:r>
                        <a:rPr>
                          <a:latin typeface="Canela Deck Bold"/>
                          <a:ea typeface="Canela Deck Bold"/>
                          <a:cs typeface="Canela Deck Bold"/>
                          <a:sym typeface="Canela Deck Bold"/>
                        </a:rPr>
                        <a:t>400 mts. T13 </a:t>
                      </a:r>
                    </a:p>
                  </a:txBody>
                  <a:tcPr marL="50800" marR="50800" marT="50800" marB="50800" anchor="ctr" anchorCtr="0" horzOverflow="overflow">
                    <a:lnL w="12700">
                      <a:solidFill>
                        <a:srgbClr val="5E5E5E"/>
                      </a:solidFill>
                      <a:miter lim="400000"/>
                    </a:lnL>
                    <a:lnR w="12700">
                      <a:solidFill>
                        <a:srgbClr val="5E5E5E"/>
                      </a:solidFill>
                      <a:miter lim="400000"/>
                    </a:lnR>
                    <a:lnT w="25400">
                      <a:solidFill>
                        <a:srgbClr val="5E5E5E"/>
                      </a:solidFill>
                      <a:miter lim="400000"/>
                    </a:lnT>
                    <a:lnB w="25400">
                      <a:solidFill>
                        <a:srgbClr val="5E5E5E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defTabSz="1285875">
                        <a:defRPr sz="1800"/>
                      </a:pPr>
                      <a:r>
                        <a:rPr>
                          <a:latin typeface="Canela Deck Bold"/>
                          <a:ea typeface="Canela Deck Bold"/>
                          <a:cs typeface="Canela Deck Bold"/>
                          <a:sym typeface="Canela Deck Bold"/>
                        </a:rPr>
                        <a:t>Varonil</a:t>
                      </a:r>
                    </a:p>
                  </a:txBody>
                  <a:tcPr marL="50800" marR="50800" marT="50800" marB="50800" anchor="ctr" anchorCtr="0" horzOverflow="overflow">
                    <a:lnL w="12700">
                      <a:solidFill>
                        <a:srgbClr val="5E5E5E"/>
                      </a:solidFill>
                      <a:miter lim="400000"/>
                    </a:lnL>
                    <a:lnR w="12700">
                      <a:solidFill>
                        <a:srgbClr val="5E5E5E"/>
                      </a:solidFill>
                      <a:miter lim="400000"/>
                    </a:lnR>
                    <a:lnT w="25400">
                      <a:solidFill>
                        <a:srgbClr val="5E5E5E"/>
                      </a:solidFill>
                      <a:miter lim="400000"/>
                    </a:lnT>
                    <a:lnB w="25400">
                      <a:solidFill>
                        <a:srgbClr val="5E5E5E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defTabSz="1285875">
                        <a:defRPr sz="1800"/>
                      </a:pPr>
                      <a:r>
                        <a:rPr>
                          <a:latin typeface="Canela Deck Bold"/>
                          <a:ea typeface="Canela Deck Bold"/>
                          <a:cs typeface="Canela Deck Bold"/>
                          <a:sym typeface="Canela Deck Bold"/>
                        </a:rPr>
                        <a:t>1</a:t>
                      </a:r>
                    </a:p>
                  </a:txBody>
                  <a:tcPr marL="50800" marR="50800" marT="50800" marB="50800" anchor="ctr" anchorCtr="0" horzOverflow="overflow">
                    <a:lnL w="12700">
                      <a:solidFill>
                        <a:srgbClr val="5E5E5E"/>
                      </a:solidFill>
                      <a:miter lim="400000"/>
                    </a:lnL>
                    <a:lnT w="25400">
                      <a:solidFill>
                        <a:srgbClr val="5E5E5E"/>
                      </a:solidFill>
                      <a:miter lim="400000"/>
                    </a:lnT>
                    <a:lnB w="25400">
                      <a:solidFill>
                        <a:srgbClr val="5E5E5E"/>
                      </a:solidFill>
                      <a:miter lim="400000"/>
                    </a:lnB>
                  </a:tcPr>
                </a:tc>
              </a:tr>
              <a:tr h="474324">
                <a:tc vMerge="1">
                  <a:tcPr/>
                </a:tc>
                <a:tc>
                  <a:txBody>
                    <a:bodyPr/>
                    <a:lstStyle/>
                    <a:p>
                      <a:pPr defTabSz="1285875">
                        <a:defRPr sz="1800"/>
                      </a:pPr>
                      <a:r>
                        <a:rPr>
                          <a:latin typeface="Canela Deck Bold"/>
                          <a:ea typeface="Canela Deck Bold"/>
                          <a:cs typeface="Canela Deck Bold"/>
                          <a:sym typeface="Canela Deck Bold"/>
                        </a:rPr>
                        <a:t>12</a:t>
                      </a:r>
                    </a:p>
                  </a:txBody>
                  <a:tcPr marL="50800" marR="50800" marT="50800" marB="50800" anchor="ctr" anchorCtr="0" horzOverflow="overflow">
                    <a:lnL w="12700">
                      <a:solidFill>
                        <a:srgbClr val="5E5E5E"/>
                      </a:solidFill>
                      <a:miter lim="400000"/>
                    </a:lnL>
                    <a:lnR w="12700">
                      <a:solidFill>
                        <a:srgbClr val="5E5E5E"/>
                      </a:solidFill>
                      <a:miter lim="400000"/>
                    </a:lnR>
                    <a:lnT w="25400">
                      <a:solidFill>
                        <a:srgbClr val="5E5E5E"/>
                      </a:solidFill>
                      <a:miter lim="400000"/>
                    </a:lnT>
                    <a:lnB w="25400">
                      <a:solidFill>
                        <a:srgbClr val="5E5E5E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defTabSz="1285875">
                        <a:defRPr sz="1800"/>
                      </a:pPr>
                      <a:r>
                        <a:rPr>
                          <a:latin typeface="Canela Deck Bold"/>
                          <a:ea typeface="Canela Deck Bold"/>
                          <a:cs typeface="Canela Deck Bold"/>
                          <a:sym typeface="Canela Deck Bold"/>
                        </a:rPr>
                        <a:t>Lanzamiento de Disco F57 </a:t>
                      </a:r>
                    </a:p>
                  </a:txBody>
                  <a:tcPr marL="50800" marR="50800" marT="50800" marB="50800" anchor="ctr" anchorCtr="0" horzOverflow="overflow">
                    <a:lnL w="12700">
                      <a:solidFill>
                        <a:srgbClr val="5E5E5E"/>
                      </a:solidFill>
                      <a:miter lim="400000"/>
                    </a:lnL>
                    <a:lnR w="12700">
                      <a:solidFill>
                        <a:srgbClr val="5E5E5E"/>
                      </a:solidFill>
                      <a:miter lim="400000"/>
                    </a:lnR>
                    <a:lnT w="25400">
                      <a:solidFill>
                        <a:srgbClr val="5E5E5E"/>
                      </a:solidFill>
                      <a:miter lim="400000"/>
                    </a:lnT>
                    <a:lnB w="25400">
                      <a:solidFill>
                        <a:srgbClr val="5E5E5E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defTabSz="1285875">
                        <a:defRPr sz="1800"/>
                      </a:pPr>
                      <a:r>
                        <a:rPr>
                          <a:latin typeface="Canela Deck Bold"/>
                          <a:ea typeface="Canela Deck Bold"/>
                          <a:cs typeface="Canela Deck Bold"/>
                          <a:sym typeface="Canela Deck Bold"/>
                        </a:rPr>
                        <a:t>Femenil</a:t>
                      </a:r>
                    </a:p>
                  </a:txBody>
                  <a:tcPr marL="50800" marR="50800" marT="50800" marB="50800" anchor="ctr" anchorCtr="0" horzOverflow="overflow">
                    <a:lnL w="12700">
                      <a:solidFill>
                        <a:srgbClr val="5E5E5E"/>
                      </a:solidFill>
                      <a:miter lim="400000"/>
                    </a:lnL>
                    <a:lnR w="12700">
                      <a:solidFill>
                        <a:srgbClr val="5E5E5E"/>
                      </a:solidFill>
                      <a:miter lim="400000"/>
                    </a:lnR>
                    <a:lnT w="25400">
                      <a:solidFill>
                        <a:srgbClr val="5E5E5E"/>
                      </a:solidFill>
                      <a:miter lim="400000"/>
                    </a:lnT>
                    <a:lnB w="25400">
                      <a:solidFill>
                        <a:srgbClr val="5E5E5E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defTabSz="1285875">
                        <a:defRPr sz="1800"/>
                      </a:pPr>
                      <a:r>
                        <a:rPr>
                          <a:latin typeface="Canela Deck Bold"/>
                          <a:ea typeface="Canela Deck Bold"/>
                          <a:cs typeface="Canela Deck Bold"/>
                          <a:sym typeface="Canela Deck Bold"/>
                        </a:rPr>
                        <a:t>1</a:t>
                      </a:r>
                    </a:p>
                  </a:txBody>
                  <a:tcPr marL="50800" marR="50800" marT="50800" marB="50800" anchor="ctr" anchorCtr="0" horzOverflow="overflow">
                    <a:lnL w="12700">
                      <a:solidFill>
                        <a:srgbClr val="5E5E5E"/>
                      </a:solidFill>
                      <a:miter lim="400000"/>
                    </a:lnL>
                    <a:lnT w="25400">
                      <a:solidFill>
                        <a:srgbClr val="5E5E5E"/>
                      </a:solidFill>
                      <a:miter lim="400000"/>
                    </a:lnT>
                    <a:lnB w="25400">
                      <a:solidFill>
                        <a:srgbClr val="5E5E5E"/>
                      </a:solidFill>
                      <a:miter lim="400000"/>
                    </a:lnB>
                  </a:tcPr>
                </a:tc>
              </a:tr>
              <a:tr h="467614">
                <a:tc>
                  <a:txBody>
                    <a:bodyPr/>
                    <a:lstStyle/>
                    <a:p>
                      <a:pPr algn="l" defTabSz="1285875">
                        <a:defRPr sz="1800"/>
                      </a:pPr>
                      <a:r>
                        <a:rPr>
                          <a:latin typeface="Canela Deck Regular"/>
                          <a:ea typeface="Canela Deck Regular"/>
                          <a:cs typeface="Canela Deck Regular"/>
                          <a:sym typeface="Canela Deck Regular"/>
                        </a:rPr>
                        <a:t>2. Boccia*</a:t>
                      </a:r>
                    </a:p>
                  </a:txBody>
                  <a:tcPr marL="50800" marR="50800" marT="50800" marB="50800" anchor="ctr" anchorCtr="0" horzOverflow="overflow">
                    <a:lnR w="12700">
                      <a:solidFill>
                        <a:srgbClr val="5E5E5E"/>
                      </a:solidFill>
                      <a:miter lim="400000"/>
                    </a:lnR>
                    <a:lnT w="25400">
                      <a:solidFill>
                        <a:srgbClr val="5E5E5E"/>
                      </a:solidFill>
                      <a:miter lim="400000"/>
                    </a:lnT>
                    <a:lnB w="25400">
                      <a:solidFill>
                        <a:srgbClr val="5E5E5E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defTabSz="1285875">
                        <a:defRPr sz="1800"/>
                      </a:pPr>
                      <a:r>
                        <a:rPr>
                          <a:latin typeface="Canela Deck Regular"/>
                          <a:ea typeface="Canela Deck Regular"/>
                          <a:cs typeface="Canela Deck Regular"/>
                          <a:sym typeface="Canela Deck Regular"/>
                        </a:rPr>
                        <a:t>1</a:t>
                      </a:r>
                    </a:p>
                  </a:txBody>
                  <a:tcPr marL="50800" marR="50800" marT="50800" marB="50800" anchor="ctr" anchorCtr="0" horzOverflow="overflow">
                    <a:lnL w="12700">
                      <a:solidFill>
                        <a:srgbClr val="5E5E5E"/>
                      </a:solidFill>
                      <a:miter lim="400000"/>
                    </a:lnL>
                    <a:lnR w="12700">
                      <a:solidFill>
                        <a:srgbClr val="5E5E5E"/>
                      </a:solidFill>
                      <a:miter lim="400000"/>
                    </a:lnR>
                    <a:lnT w="25400">
                      <a:solidFill>
                        <a:srgbClr val="5E5E5E"/>
                      </a:solidFill>
                      <a:miter lim="400000"/>
                    </a:lnT>
                    <a:lnB w="25400">
                      <a:solidFill>
                        <a:srgbClr val="5E5E5E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defTabSz="1285875">
                        <a:defRPr sz="1800"/>
                      </a:pPr>
                      <a:r>
                        <a:rPr>
                          <a:latin typeface="Canela Deck Regular"/>
                          <a:ea typeface="Canela Deck Regular"/>
                          <a:cs typeface="Canela Deck Regular"/>
                          <a:sym typeface="Canela Deck Regular"/>
                        </a:rPr>
                        <a:t>Individual BC1</a:t>
                      </a:r>
                    </a:p>
                  </a:txBody>
                  <a:tcPr marL="50800" marR="50800" marT="50800" marB="50800" anchor="ctr" anchorCtr="0" horzOverflow="overflow">
                    <a:lnL w="12700">
                      <a:solidFill>
                        <a:srgbClr val="5E5E5E"/>
                      </a:solidFill>
                      <a:miter lim="400000"/>
                    </a:lnL>
                    <a:lnR w="12700">
                      <a:solidFill>
                        <a:srgbClr val="5E5E5E"/>
                      </a:solidFill>
                      <a:miter lim="400000"/>
                    </a:lnR>
                    <a:lnT w="25400">
                      <a:solidFill>
                        <a:srgbClr val="5E5E5E"/>
                      </a:solidFill>
                      <a:miter lim="400000"/>
                    </a:lnT>
                    <a:lnB w="25400">
                      <a:solidFill>
                        <a:srgbClr val="5E5E5E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defTabSz="1285875">
                        <a:defRPr sz="1800"/>
                      </a:pPr>
                      <a:r>
                        <a:rPr>
                          <a:latin typeface="Canela Deck Regular"/>
                          <a:ea typeface="Canela Deck Regular"/>
                          <a:cs typeface="Canela Deck Regular"/>
                          <a:sym typeface="Canela Deck Regular"/>
                        </a:rPr>
                        <a:t>Mixta</a:t>
                      </a:r>
                    </a:p>
                  </a:txBody>
                  <a:tcPr marL="50800" marR="50800" marT="50800" marB="50800" anchor="ctr" anchorCtr="0" horzOverflow="overflow">
                    <a:lnL w="12700">
                      <a:solidFill>
                        <a:srgbClr val="5E5E5E"/>
                      </a:solidFill>
                      <a:miter lim="400000"/>
                    </a:lnL>
                    <a:lnR w="12700">
                      <a:solidFill>
                        <a:srgbClr val="5E5E5E"/>
                      </a:solidFill>
                      <a:miter lim="400000"/>
                    </a:lnR>
                    <a:lnT w="25400">
                      <a:solidFill>
                        <a:srgbClr val="5E5E5E"/>
                      </a:solidFill>
                      <a:miter lim="400000"/>
                    </a:lnT>
                    <a:lnB w="25400">
                      <a:solidFill>
                        <a:srgbClr val="5E5E5E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defTabSz="1285875">
                        <a:defRPr sz="1800"/>
                      </a:pPr>
                      <a:r>
                        <a:rPr>
                          <a:latin typeface="Canela Deck Regular"/>
                          <a:ea typeface="Canela Deck Regular"/>
                          <a:cs typeface="Canela Deck Regular"/>
                          <a:sym typeface="Canela Deck Regular"/>
                        </a:rPr>
                        <a:t>1</a:t>
                      </a:r>
                    </a:p>
                  </a:txBody>
                  <a:tcPr marL="50800" marR="50800" marT="50800" marB="50800" anchor="ctr" anchorCtr="0" horzOverflow="overflow">
                    <a:lnL w="12700">
                      <a:solidFill>
                        <a:srgbClr val="5E5E5E"/>
                      </a:solidFill>
                      <a:miter lim="400000"/>
                    </a:lnL>
                    <a:lnT w="25400">
                      <a:solidFill>
                        <a:srgbClr val="5E5E5E"/>
                      </a:solidFill>
                      <a:miter lim="400000"/>
                    </a:lnT>
                    <a:lnB w="25400">
                      <a:solidFill>
                        <a:srgbClr val="5E5E5E"/>
                      </a:solidFill>
                      <a:miter lim="400000"/>
                    </a:lnB>
                  </a:tcPr>
                </a:tc>
              </a:tr>
              <a:tr h="804164">
                <a:tc rowSpan="2">
                  <a:txBody>
                    <a:bodyPr/>
                    <a:lstStyle/>
                    <a:p>
                      <a:pPr algn="l" defTabSz="1285875">
                        <a:defRPr sz="1800"/>
                      </a:pPr>
                      <a:r>
                        <a:rPr>
                          <a:latin typeface="Canela Deck Regular"/>
                          <a:ea typeface="Canela Deck Regular"/>
                          <a:cs typeface="Canela Deck Regular"/>
                          <a:sym typeface="Canela Deck Regular"/>
                        </a:rPr>
                        <a:t>3. Para Ecuestre*</a:t>
                      </a:r>
                    </a:p>
                  </a:txBody>
                  <a:tcPr marL="50800" marR="50800" marT="50800" marB="50800" anchor="ctr" anchorCtr="0" horzOverflow="overflow">
                    <a:lnR w="12700">
                      <a:solidFill>
                        <a:srgbClr val="5E5E5E"/>
                      </a:solidFill>
                      <a:miter lim="400000"/>
                    </a:lnR>
                    <a:lnT w="25400">
                      <a:solidFill>
                        <a:srgbClr val="5E5E5E"/>
                      </a:solidFill>
                      <a:miter lim="400000"/>
                    </a:lnT>
                    <a:lnB w="25400">
                      <a:solidFill>
                        <a:srgbClr val="5E5E5E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defTabSz="1285875">
                        <a:defRPr sz="1800"/>
                      </a:pPr>
                      <a:r>
                        <a:rPr>
                          <a:latin typeface="Canela Deck Regular"/>
                          <a:ea typeface="Canela Deck Regular"/>
                          <a:cs typeface="Canela Deck Regular"/>
                          <a:sym typeface="Canela Deck Regular"/>
                        </a:rPr>
                        <a:t>1</a:t>
                      </a:r>
                    </a:p>
                  </a:txBody>
                  <a:tcPr marL="50800" marR="50800" marT="50800" marB="50800" anchor="ctr" anchorCtr="0" horzOverflow="overflow">
                    <a:lnL w="12700">
                      <a:solidFill>
                        <a:srgbClr val="5E5E5E"/>
                      </a:solidFill>
                      <a:miter lim="400000"/>
                    </a:lnL>
                    <a:lnR w="12700">
                      <a:solidFill>
                        <a:srgbClr val="5E5E5E"/>
                      </a:solidFill>
                      <a:miter lim="400000"/>
                    </a:lnR>
                    <a:lnT w="25400">
                      <a:solidFill>
                        <a:srgbClr val="5E5E5E"/>
                      </a:solidFill>
                      <a:miter lim="400000"/>
                    </a:lnT>
                    <a:lnB w="12700">
                      <a:solidFill>
                        <a:srgbClr val="5E5E5E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defTabSz="1285875">
                        <a:defRPr sz="1800"/>
                      </a:pPr>
                      <a:r>
                        <a:rPr>
                          <a:latin typeface="Canela Deck Regular"/>
                          <a:ea typeface="Canela Deck Regular"/>
                          <a:cs typeface="Canela Deck Regular"/>
                          <a:sym typeface="Canela Deck Regular"/>
                        </a:rPr>
                        <a:t>Campeonato Individual Grado II</a:t>
                      </a:r>
                    </a:p>
                  </a:txBody>
                  <a:tcPr marL="50800" marR="50800" marT="50800" marB="50800" anchor="ctr" anchorCtr="0" horzOverflow="overflow">
                    <a:lnL w="12700">
                      <a:solidFill>
                        <a:srgbClr val="5E5E5E"/>
                      </a:solidFill>
                      <a:miter lim="400000"/>
                    </a:lnL>
                    <a:lnR w="12700">
                      <a:solidFill>
                        <a:srgbClr val="5E5E5E"/>
                      </a:solidFill>
                      <a:miter lim="400000"/>
                    </a:lnR>
                    <a:lnT w="25400">
                      <a:solidFill>
                        <a:srgbClr val="5E5E5E"/>
                      </a:solidFill>
                      <a:miter lim="400000"/>
                    </a:lnT>
                    <a:lnB w="12700">
                      <a:solidFill>
                        <a:srgbClr val="5E5E5E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defTabSz="1285875">
                        <a:defRPr sz="1800"/>
                      </a:pPr>
                      <a:r>
                        <a:rPr>
                          <a:latin typeface="Canela Deck Regular"/>
                          <a:ea typeface="Canela Deck Regular"/>
                          <a:cs typeface="Canela Deck Regular"/>
                          <a:sym typeface="Canela Deck Regular"/>
                        </a:rPr>
                        <a:t>Mixta</a:t>
                      </a:r>
                    </a:p>
                  </a:txBody>
                  <a:tcPr marL="50800" marR="50800" marT="50800" marB="50800" anchor="ctr" anchorCtr="0" horzOverflow="overflow">
                    <a:lnL w="12700">
                      <a:solidFill>
                        <a:srgbClr val="5E5E5E"/>
                      </a:solidFill>
                      <a:miter lim="400000"/>
                    </a:lnL>
                    <a:lnR w="12700">
                      <a:solidFill>
                        <a:srgbClr val="5E5E5E"/>
                      </a:solidFill>
                      <a:miter lim="400000"/>
                    </a:lnR>
                    <a:lnT w="25400">
                      <a:solidFill>
                        <a:srgbClr val="5E5E5E"/>
                      </a:solidFill>
                      <a:miter lim="400000"/>
                    </a:lnT>
                    <a:lnB w="12700">
                      <a:solidFill>
                        <a:srgbClr val="5E5E5E"/>
                      </a:solidFill>
                      <a:miter lim="400000"/>
                    </a:lnB>
                  </a:tcPr>
                </a:tc>
                <a:tc rowSpan="2">
                  <a:txBody>
                    <a:bodyPr/>
                    <a:lstStyle/>
                    <a:p>
                      <a:pPr defTabSz="1285875">
                        <a:defRPr sz="1800"/>
                      </a:pPr>
                      <a:r>
                        <a:rPr>
                          <a:latin typeface="Canela Deck Regular"/>
                          <a:ea typeface="Canela Deck Regular"/>
                          <a:cs typeface="Canela Deck Regular"/>
                          <a:sym typeface="Canela Deck Regular"/>
                        </a:rPr>
                        <a:t>1</a:t>
                      </a:r>
                    </a:p>
                  </a:txBody>
                  <a:tcPr marL="50800" marR="50800" marT="50800" marB="50800" anchor="ctr" anchorCtr="0" horzOverflow="overflow">
                    <a:lnL w="12700">
                      <a:solidFill>
                        <a:srgbClr val="5E5E5E"/>
                      </a:solidFill>
                      <a:miter lim="400000"/>
                    </a:lnL>
                    <a:lnT w="25400">
                      <a:solidFill>
                        <a:srgbClr val="5E5E5E"/>
                      </a:solidFill>
                      <a:miter lim="400000"/>
                    </a:lnT>
                    <a:lnB w="25400">
                      <a:solidFill>
                        <a:srgbClr val="5E5E5E"/>
                      </a:solidFill>
                      <a:miter lim="400000"/>
                    </a:lnB>
                  </a:tcPr>
                </a:tc>
              </a:tr>
              <a:tr h="804164">
                <a:tc vMerge="1">
                  <a:tcPr/>
                </a:tc>
                <a:tc>
                  <a:txBody>
                    <a:bodyPr/>
                    <a:lstStyle/>
                    <a:p>
                      <a:pPr defTabSz="1285875">
                        <a:defRPr sz="1800"/>
                      </a:pPr>
                      <a:r>
                        <a:rPr>
                          <a:latin typeface="Canela Deck Regular"/>
                          <a:ea typeface="Canela Deck Regular"/>
                          <a:cs typeface="Canela Deck Regular"/>
                          <a:sym typeface="Canela Deck Regular"/>
                        </a:rPr>
                        <a:t>2</a:t>
                      </a:r>
                    </a:p>
                  </a:txBody>
                  <a:tcPr marL="50800" marR="50800" marT="50800" marB="50800" anchor="ctr" anchorCtr="0" horzOverflow="overflow">
                    <a:lnL w="12700">
                      <a:solidFill>
                        <a:srgbClr val="5E5E5E"/>
                      </a:solidFill>
                      <a:miter lim="400000"/>
                    </a:lnL>
                    <a:lnR w="12700">
                      <a:solidFill>
                        <a:srgbClr val="5E5E5E"/>
                      </a:solidFill>
                      <a:miter lim="400000"/>
                    </a:lnR>
                    <a:lnT w="12700">
                      <a:solidFill>
                        <a:srgbClr val="5E5E5E"/>
                      </a:solidFill>
                      <a:miter lim="400000"/>
                    </a:lnT>
                    <a:lnB w="25400">
                      <a:solidFill>
                        <a:srgbClr val="5E5E5E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defTabSz="1285875">
                        <a:defRPr sz="1800"/>
                      </a:pPr>
                      <a:r>
                        <a:rPr>
                          <a:latin typeface="Canela Deck Regular"/>
                          <a:ea typeface="Canela Deck Regular"/>
                          <a:cs typeface="Canela Deck Regular"/>
                          <a:sym typeface="Canela Deck Regular"/>
                        </a:rPr>
                        <a:t>Campeonato Individual Estilo Libre Grado II</a:t>
                      </a:r>
                    </a:p>
                  </a:txBody>
                  <a:tcPr marL="50800" marR="50800" marT="50800" marB="50800" anchor="ctr" anchorCtr="0" horzOverflow="overflow">
                    <a:lnL w="12700">
                      <a:solidFill>
                        <a:srgbClr val="5E5E5E"/>
                      </a:solidFill>
                      <a:miter lim="400000"/>
                    </a:lnL>
                    <a:lnR w="12700">
                      <a:solidFill>
                        <a:srgbClr val="5E5E5E"/>
                      </a:solidFill>
                      <a:miter lim="400000"/>
                    </a:lnR>
                    <a:lnT w="12700">
                      <a:solidFill>
                        <a:srgbClr val="5E5E5E"/>
                      </a:solidFill>
                      <a:miter lim="400000"/>
                    </a:lnT>
                    <a:lnB w="25400">
                      <a:solidFill>
                        <a:srgbClr val="5E5E5E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defTabSz="1285875">
                        <a:defRPr sz="1800"/>
                      </a:pPr>
                      <a:r>
                        <a:rPr>
                          <a:latin typeface="Canela Deck Regular"/>
                          <a:ea typeface="Canela Deck Regular"/>
                          <a:cs typeface="Canela Deck Regular"/>
                          <a:sym typeface="Canela Deck Regular"/>
                        </a:rPr>
                        <a:t>Mixta</a:t>
                      </a:r>
                    </a:p>
                  </a:txBody>
                  <a:tcPr marL="50800" marR="50800" marT="50800" marB="50800" anchor="ctr" anchorCtr="0" horzOverflow="overflow">
                    <a:lnL w="12700">
                      <a:solidFill>
                        <a:srgbClr val="5E5E5E"/>
                      </a:solidFill>
                      <a:miter lim="400000"/>
                    </a:lnL>
                    <a:lnR w="12700">
                      <a:solidFill>
                        <a:srgbClr val="5E5E5E"/>
                      </a:solidFill>
                      <a:miter lim="400000"/>
                    </a:lnR>
                    <a:lnT w="12700">
                      <a:solidFill>
                        <a:srgbClr val="5E5E5E"/>
                      </a:solidFill>
                      <a:miter lim="400000"/>
                    </a:lnT>
                    <a:lnB w="25400">
                      <a:solidFill>
                        <a:srgbClr val="5E5E5E"/>
                      </a:solidFill>
                      <a:miter lim="400000"/>
                    </a:lnB>
                  </a:tcPr>
                </a:tc>
                <a:tc vMerge="1">
                  <a:tcPr/>
                </a:tc>
              </a:tr>
              <a:tr h="461264">
                <a:tc rowSpan="3">
                  <a:txBody>
                    <a:bodyPr/>
                    <a:lstStyle/>
                    <a:p>
                      <a:pPr algn="l" defTabSz="1285875">
                        <a:defRPr sz="1800"/>
                      </a:pPr>
                      <a:r>
                        <a:rPr>
                          <a:latin typeface="Canela Deck Regular"/>
                          <a:ea typeface="Canela Deck Regular"/>
                          <a:cs typeface="Canela Deck Regular"/>
                          <a:sym typeface="Canela Deck Regular"/>
                        </a:rPr>
                        <a:t>4. Para Tenis de Mesa*</a:t>
                      </a:r>
                    </a:p>
                  </a:txBody>
                  <a:tcPr marL="50800" marR="50800" marT="50800" marB="50800" anchor="ctr" anchorCtr="0" horzOverflow="overflow">
                    <a:lnR w="12700">
                      <a:solidFill>
                        <a:srgbClr val="5E5E5E"/>
                      </a:solidFill>
                      <a:miter lim="400000"/>
                    </a:lnR>
                    <a:lnT w="25400">
                      <a:solidFill>
                        <a:srgbClr val="5E5E5E"/>
                      </a:solidFill>
                      <a:miter lim="400000"/>
                    </a:lnT>
                    <a:lnB w="25400">
                      <a:solidFill>
                        <a:srgbClr val="5E5E5E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defTabSz="1285875">
                        <a:defRPr sz="1800"/>
                      </a:pPr>
                      <a:r>
                        <a:rPr>
                          <a:latin typeface="Canela Deck Regular"/>
                          <a:ea typeface="Canela Deck Regular"/>
                          <a:cs typeface="Canela Deck Regular"/>
                          <a:sym typeface="Canela Deck Regular"/>
                        </a:rPr>
                        <a:t>1</a:t>
                      </a:r>
                    </a:p>
                  </a:txBody>
                  <a:tcPr marL="50800" marR="50800" marT="50800" marB="50800" anchor="ctr" anchorCtr="0" horzOverflow="overflow">
                    <a:lnL w="12700">
                      <a:solidFill>
                        <a:srgbClr val="5E5E5E"/>
                      </a:solidFill>
                      <a:miter lim="400000"/>
                    </a:lnL>
                    <a:lnR w="12700">
                      <a:solidFill>
                        <a:srgbClr val="5E5E5E"/>
                      </a:solidFill>
                      <a:miter lim="400000"/>
                    </a:lnR>
                    <a:lnT w="25400">
                      <a:solidFill>
                        <a:srgbClr val="5E5E5E"/>
                      </a:solidFill>
                      <a:miter lim="400000"/>
                    </a:lnT>
                    <a:lnB w="12700">
                      <a:solidFill>
                        <a:srgbClr val="5E5E5E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defTabSz="1285875">
                        <a:defRPr sz="1800"/>
                      </a:pPr>
                      <a:r>
                        <a:rPr>
                          <a:latin typeface="Canela Deck Regular"/>
                          <a:ea typeface="Canela Deck Regular"/>
                          <a:cs typeface="Canela Deck Regular"/>
                          <a:sym typeface="Canela Deck Regular"/>
                        </a:rPr>
                        <a:t>Individual TT2</a:t>
                      </a:r>
                    </a:p>
                  </a:txBody>
                  <a:tcPr marL="50800" marR="50800" marT="50800" marB="50800" anchor="ctr" anchorCtr="0" horzOverflow="overflow">
                    <a:lnL w="12700">
                      <a:solidFill>
                        <a:srgbClr val="5E5E5E"/>
                      </a:solidFill>
                      <a:miter lim="400000"/>
                    </a:lnL>
                    <a:lnR w="12700">
                      <a:solidFill>
                        <a:srgbClr val="5E5E5E"/>
                      </a:solidFill>
                      <a:miter lim="400000"/>
                    </a:lnR>
                    <a:lnT w="25400">
                      <a:solidFill>
                        <a:srgbClr val="5E5E5E"/>
                      </a:solidFill>
                      <a:miter lim="400000"/>
                    </a:lnT>
                    <a:lnB w="12700">
                      <a:solidFill>
                        <a:srgbClr val="5E5E5E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defTabSz="1285875">
                        <a:defRPr sz="1800"/>
                      </a:pPr>
                      <a:r>
                        <a:rPr>
                          <a:latin typeface="Canela Deck Regular"/>
                          <a:ea typeface="Canela Deck Regular"/>
                          <a:cs typeface="Canela Deck Regular"/>
                          <a:sym typeface="Canela Deck Regular"/>
                        </a:rPr>
                        <a:t>Varonil</a:t>
                      </a:r>
                    </a:p>
                  </a:txBody>
                  <a:tcPr marL="50800" marR="50800" marT="50800" marB="50800" anchor="ctr" anchorCtr="0" horzOverflow="overflow">
                    <a:lnL w="12700">
                      <a:solidFill>
                        <a:srgbClr val="5E5E5E"/>
                      </a:solidFill>
                      <a:miter lim="400000"/>
                    </a:lnL>
                    <a:lnR w="12700">
                      <a:solidFill>
                        <a:srgbClr val="5E5E5E"/>
                      </a:solidFill>
                      <a:miter lim="400000"/>
                    </a:lnR>
                    <a:lnT w="25400">
                      <a:solidFill>
                        <a:srgbClr val="5E5E5E"/>
                      </a:solidFill>
                      <a:miter lim="400000"/>
                    </a:lnT>
                    <a:lnB w="12700">
                      <a:solidFill>
                        <a:srgbClr val="5E5E5E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defTabSz="1285875">
                        <a:defRPr sz="1800"/>
                      </a:pPr>
                      <a:r>
                        <a:rPr>
                          <a:latin typeface="Canela Deck Regular"/>
                          <a:ea typeface="Canela Deck Regular"/>
                          <a:cs typeface="Canela Deck Regular"/>
                          <a:sym typeface="Canela Deck Regular"/>
                        </a:rPr>
                        <a:t>1</a:t>
                      </a:r>
                    </a:p>
                  </a:txBody>
                  <a:tcPr marL="50800" marR="50800" marT="50800" marB="50800" anchor="ctr" anchorCtr="0" horzOverflow="overflow">
                    <a:lnL w="12700">
                      <a:solidFill>
                        <a:srgbClr val="5E5E5E"/>
                      </a:solidFill>
                      <a:miter lim="400000"/>
                    </a:lnL>
                    <a:lnT w="25400">
                      <a:solidFill>
                        <a:srgbClr val="5E5E5E"/>
                      </a:solidFill>
                      <a:miter lim="400000"/>
                    </a:lnT>
                    <a:lnB w="12700">
                      <a:solidFill>
                        <a:srgbClr val="5E5E5E"/>
                      </a:solidFill>
                      <a:miter lim="400000"/>
                    </a:lnB>
                  </a:tcPr>
                </a:tc>
              </a:tr>
              <a:tr h="454914">
                <a:tc vMerge="1">
                  <a:tcPr/>
                </a:tc>
                <a:tc>
                  <a:txBody>
                    <a:bodyPr/>
                    <a:lstStyle/>
                    <a:p>
                      <a:pPr defTabSz="1285875">
                        <a:defRPr sz="1800"/>
                      </a:pPr>
                      <a:r>
                        <a:rPr>
                          <a:latin typeface="Canela Deck Regular"/>
                          <a:ea typeface="Canela Deck Regular"/>
                          <a:cs typeface="Canela Deck Regular"/>
                          <a:sym typeface="Canela Deck Regular"/>
                        </a:rPr>
                        <a:t>2</a:t>
                      </a:r>
                    </a:p>
                  </a:txBody>
                  <a:tcPr marL="50800" marR="50800" marT="50800" marB="50800" anchor="ctr" anchorCtr="0" horzOverflow="overflow">
                    <a:lnL w="12700">
                      <a:solidFill>
                        <a:srgbClr val="5E5E5E"/>
                      </a:solidFill>
                      <a:miter lim="400000"/>
                    </a:lnL>
                    <a:lnR w="12700">
                      <a:solidFill>
                        <a:srgbClr val="5E5E5E"/>
                      </a:solidFill>
                      <a:miter lim="400000"/>
                    </a:lnR>
                    <a:lnT w="12700">
                      <a:solidFill>
                        <a:srgbClr val="5E5E5E"/>
                      </a:solidFill>
                      <a:miter lim="400000"/>
                    </a:lnT>
                    <a:lnB w="12700">
                      <a:solidFill>
                        <a:srgbClr val="5E5E5E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defTabSz="1285875">
                        <a:defRPr sz="1800"/>
                      </a:pPr>
                      <a:r>
                        <a:rPr>
                          <a:latin typeface="Canela Deck Regular"/>
                          <a:ea typeface="Canela Deck Regular"/>
                          <a:cs typeface="Canela Deck Regular"/>
                          <a:sym typeface="Canela Deck Regular"/>
                        </a:rPr>
                        <a:t>Individual TT3</a:t>
                      </a:r>
                    </a:p>
                  </a:txBody>
                  <a:tcPr marL="50800" marR="50800" marT="50800" marB="50800" anchor="ctr" anchorCtr="0" horzOverflow="overflow">
                    <a:lnL w="12700">
                      <a:solidFill>
                        <a:srgbClr val="5E5E5E"/>
                      </a:solidFill>
                      <a:miter lim="400000"/>
                    </a:lnL>
                    <a:lnR w="12700">
                      <a:solidFill>
                        <a:srgbClr val="5E5E5E"/>
                      </a:solidFill>
                      <a:miter lim="400000"/>
                    </a:lnR>
                    <a:lnT w="12700">
                      <a:solidFill>
                        <a:srgbClr val="5E5E5E"/>
                      </a:solidFill>
                      <a:miter lim="400000"/>
                    </a:lnT>
                    <a:lnB w="12700">
                      <a:solidFill>
                        <a:srgbClr val="5E5E5E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defTabSz="1285875">
                        <a:defRPr sz="1800"/>
                      </a:pPr>
                      <a:r>
                        <a:rPr>
                          <a:latin typeface="Canela Deck Regular"/>
                          <a:ea typeface="Canela Deck Regular"/>
                          <a:cs typeface="Canela Deck Regular"/>
                          <a:sym typeface="Canela Deck Regular"/>
                        </a:rPr>
                        <a:t>Femenil</a:t>
                      </a:r>
                    </a:p>
                  </a:txBody>
                  <a:tcPr marL="50800" marR="50800" marT="50800" marB="50800" anchor="ctr" anchorCtr="0" horzOverflow="overflow">
                    <a:lnL w="12700">
                      <a:solidFill>
                        <a:srgbClr val="5E5E5E"/>
                      </a:solidFill>
                      <a:miter lim="400000"/>
                    </a:lnL>
                    <a:lnR w="12700">
                      <a:solidFill>
                        <a:srgbClr val="5E5E5E"/>
                      </a:solidFill>
                      <a:miter lim="400000"/>
                    </a:lnR>
                    <a:lnT w="12700">
                      <a:solidFill>
                        <a:srgbClr val="5E5E5E"/>
                      </a:solidFill>
                      <a:miter lim="400000"/>
                    </a:lnT>
                    <a:lnB w="12700">
                      <a:solidFill>
                        <a:srgbClr val="5E5E5E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defTabSz="1285875">
                        <a:defRPr sz="1800"/>
                      </a:pPr>
                      <a:r>
                        <a:rPr>
                          <a:latin typeface="Canela Deck Regular"/>
                          <a:ea typeface="Canela Deck Regular"/>
                          <a:cs typeface="Canela Deck Regular"/>
                          <a:sym typeface="Canela Deck Regular"/>
                        </a:rPr>
                        <a:t>1</a:t>
                      </a:r>
                    </a:p>
                  </a:txBody>
                  <a:tcPr marL="50800" marR="50800" marT="50800" marB="50800" anchor="ctr" anchorCtr="0" horzOverflow="overflow">
                    <a:lnL w="12700">
                      <a:solidFill>
                        <a:srgbClr val="5E5E5E"/>
                      </a:solidFill>
                      <a:miter lim="400000"/>
                    </a:lnL>
                    <a:lnT w="12700">
                      <a:solidFill>
                        <a:srgbClr val="5E5E5E"/>
                      </a:solidFill>
                      <a:miter lim="400000"/>
                    </a:lnT>
                    <a:lnB w="12700">
                      <a:solidFill>
                        <a:srgbClr val="5E5E5E"/>
                      </a:solidFill>
                      <a:miter lim="400000"/>
                    </a:lnB>
                  </a:tcPr>
                </a:tc>
              </a:tr>
              <a:tr h="461264">
                <a:tc vMerge="1">
                  <a:tcPr/>
                </a:tc>
                <a:tc>
                  <a:txBody>
                    <a:bodyPr/>
                    <a:lstStyle/>
                    <a:p>
                      <a:pPr defTabSz="1285875">
                        <a:defRPr sz="1800"/>
                      </a:pPr>
                      <a:r>
                        <a:rPr>
                          <a:latin typeface="Canela Deck Regular"/>
                          <a:ea typeface="Canela Deck Regular"/>
                          <a:cs typeface="Canela Deck Regular"/>
                          <a:sym typeface="Canela Deck Regular"/>
                        </a:rPr>
                        <a:t>3</a:t>
                      </a:r>
                    </a:p>
                  </a:txBody>
                  <a:tcPr marL="50800" marR="50800" marT="50800" marB="50800" anchor="ctr" anchorCtr="0" horzOverflow="overflow">
                    <a:lnL w="12700">
                      <a:solidFill>
                        <a:srgbClr val="5E5E5E"/>
                      </a:solidFill>
                      <a:miter lim="400000"/>
                    </a:lnL>
                    <a:lnR w="12700">
                      <a:solidFill>
                        <a:srgbClr val="5E5E5E"/>
                      </a:solidFill>
                      <a:miter lim="400000"/>
                    </a:lnR>
                    <a:lnT w="12700">
                      <a:solidFill>
                        <a:srgbClr val="5E5E5E"/>
                      </a:solidFill>
                      <a:miter lim="400000"/>
                    </a:lnT>
                    <a:lnB w="12700">
                      <a:solidFill>
                        <a:srgbClr val="5E5E5E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defTabSz="1285875">
                        <a:defRPr sz="1800"/>
                      </a:pPr>
                      <a:r>
                        <a:rPr>
                          <a:latin typeface="Canela Deck Regular"/>
                          <a:ea typeface="Canela Deck Regular"/>
                          <a:cs typeface="Canela Deck Regular"/>
                          <a:sym typeface="Canela Deck Regular"/>
                        </a:rPr>
                        <a:t>Individual TT7</a:t>
                      </a:r>
                    </a:p>
                  </a:txBody>
                  <a:tcPr marL="50800" marR="50800" marT="50800" marB="50800" anchor="ctr" anchorCtr="0" horzOverflow="overflow">
                    <a:lnL w="12700">
                      <a:solidFill>
                        <a:srgbClr val="5E5E5E"/>
                      </a:solidFill>
                      <a:miter lim="400000"/>
                    </a:lnL>
                    <a:lnR w="12700">
                      <a:solidFill>
                        <a:srgbClr val="5E5E5E"/>
                      </a:solidFill>
                      <a:miter lim="400000"/>
                    </a:lnR>
                    <a:lnT w="12700">
                      <a:solidFill>
                        <a:srgbClr val="5E5E5E"/>
                      </a:solidFill>
                      <a:miter lim="400000"/>
                    </a:lnT>
                    <a:lnB w="12700">
                      <a:solidFill>
                        <a:srgbClr val="5E5E5E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defTabSz="1285875">
                        <a:defRPr sz="1800"/>
                      </a:pPr>
                      <a:r>
                        <a:rPr>
                          <a:latin typeface="Canela Deck Regular"/>
                          <a:ea typeface="Canela Deck Regular"/>
                          <a:cs typeface="Canela Deck Regular"/>
                          <a:sym typeface="Canela Deck Regular"/>
                        </a:rPr>
                        <a:t>Femenil</a:t>
                      </a:r>
                    </a:p>
                  </a:txBody>
                  <a:tcPr marL="50800" marR="50800" marT="50800" marB="50800" anchor="ctr" anchorCtr="0" horzOverflow="overflow">
                    <a:lnL w="12700">
                      <a:solidFill>
                        <a:srgbClr val="5E5E5E"/>
                      </a:solidFill>
                      <a:miter lim="400000"/>
                    </a:lnL>
                    <a:lnR w="12700">
                      <a:solidFill>
                        <a:srgbClr val="5E5E5E"/>
                      </a:solidFill>
                      <a:miter lim="400000"/>
                    </a:lnR>
                    <a:lnT w="12700">
                      <a:solidFill>
                        <a:srgbClr val="5E5E5E"/>
                      </a:solidFill>
                      <a:miter lim="400000"/>
                    </a:lnT>
                    <a:lnB w="12700">
                      <a:solidFill>
                        <a:srgbClr val="5E5E5E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defTabSz="1285875">
                        <a:defRPr sz="1800"/>
                      </a:pPr>
                      <a:r>
                        <a:rPr>
                          <a:latin typeface="Canela Deck Regular"/>
                          <a:ea typeface="Canela Deck Regular"/>
                          <a:cs typeface="Canela Deck Regular"/>
                          <a:sym typeface="Canela Deck Regular"/>
                        </a:rPr>
                        <a:t>1</a:t>
                      </a:r>
                    </a:p>
                  </a:txBody>
                  <a:tcPr marL="50800" marR="50800" marT="50800" marB="50800" anchor="ctr" anchorCtr="0" horzOverflow="overflow">
                    <a:lnL w="12700">
                      <a:solidFill>
                        <a:srgbClr val="5E5E5E"/>
                      </a:solidFill>
                      <a:miter lim="400000"/>
                    </a:lnL>
                    <a:lnT w="12700">
                      <a:solidFill>
                        <a:srgbClr val="5E5E5E"/>
                      </a:solidFill>
                      <a:miter lim="400000"/>
                    </a:lnT>
                    <a:lnB w="12700">
                      <a:solidFill>
                        <a:srgbClr val="5E5E5E"/>
                      </a:solidFill>
                      <a:miter lim="400000"/>
                    </a:lnB>
                  </a:tcPr>
                </a:tc>
              </a:tr>
              <a:tr h="461264">
                <a:tc rowSpan="3">
                  <a:txBody>
                    <a:bodyPr/>
                    <a:lstStyle/>
                    <a:p>
                      <a:pPr algn="l" defTabSz="1285875">
                        <a:defRPr sz="1800"/>
                      </a:pPr>
                      <a:r>
                        <a:rPr>
                          <a:latin typeface="Canela Deck Regular"/>
                          <a:ea typeface="Canela Deck Regular"/>
                          <a:cs typeface="Canela Deck Regular"/>
                          <a:sym typeface="Canela Deck Regular"/>
                        </a:rPr>
                        <a:t>5. Para Taekwondo*</a:t>
                      </a:r>
                    </a:p>
                  </a:txBody>
                  <a:tcPr marL="50800" marR="50800" marT="50800" marB="50800" anchor="ctr" anchorCtr="0" horzOverflow="overflow">
                    <a:lnR w="12700">
                      <a:solidFill>
                        <a:srgbClr val="5E5E5E"/>
                      </a:solidFill>
                      <a:miter lim="400000"/>
                    </a:lnR>
                    <a:lnT w="25400">
                      <a:solidFill>
                        <a:srgbClr val="5E5E5E"/>
                      </a:solidFill>
                      <a:miter lim="400000"/>
                    </a:lnT>
                    <a:lnB w="25400">
                      <a:solidFill>
                        <a:srgbClr val="5E5E5E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defTabSz="1285875">
                        <a:defRPr sz="1800"/>
                      </a:pPr>
                      <a:r>
                        <a:rPr>
                          <a:latin typeface="Canela Deck Regular"/>
                          <a:ea typeface="Canela Deck Regular"/>
                          <a:cs typeface="Canela Deck Regular"/>
                          <a:sym typeface="Canela Deck Regular"/>
                        </a:rPr>
                        <a:t>1</a:t>
                      </a:r>
                    </a:p>
                  </a:txBody>
                  <a:tcPr marL="50800" marR="50800" marT="50800" marB="50800" anchor="ctr" anchorCtr="0" horzOverflow="overflow">
                    <a:lnL w="12700">
                      <a:solidFill>
                        <a:srgbClr val="5E5E5E"/>
                      </a:solidFill>
                      <a:miter lim="400000"/>
                    </a:lnL>
                    <a:lnR w="12700">
                      <a:solidFill>
                        <a:srgbClr val="5E5E5E"/>
                      </a:solidFill>
                      <a:miter lim="400000"/>
                    </a:lnR>
                    <a:lnT w="12700">
                      <a:solidFill>
                        <a:srgbClr val="5E5E5E"/>
                      </a:solidFill>
                      <a:miter lim="400000"/>
                    </a:lnT>
                    <a:lnB w="12700">
                      <a:solidFill>
                        <a:srgbClr val="5E5E5E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defTabSz="1285875">
                        <a:defRPr sz="1800"/>
                      </a:pPr>
                      <a:r>
                        <a:rPr>
                          <a:latin typeface="Canela Deck Regular"/>
                          <a:ea typeface="Canela Deck Regular"/>
                          <a:cs typeface="Canela Deck Regular"/>
                          <a:sym typeface="Canela Deck Regular"/>
                        </a:rPr>
                        <a:t>- 75 kg K44</a:t>
                      </a:r>
                    </a:p>
                  </a:txBody>
                  <a:tcPr marL="50800" marR="50800" marT="50800" marB="50800" anchor="ctr" anchorCtr="0" horzOverflow="overflow">
                    <a:lnL w="12700">
                      <a:solidFill>
                        <a:srgbClr val="5E5E5E"/>
                      </a:solidFill>
                      <a:miter lim="400000"/>
                    </a:lnL>
                    <a:lnR w="12700">
                      <a:solidFill>
                        <a:srgbClr val="5E5E5E"/>
                      </a:solidFill>
                      <a:miter lim="400000"/>
                    </a:lnR>
                    <a:lnT w="12700">
                      <a:solidFill>
                        <a:srgbClr val="5E5E5E"/>
                      </a:solidFill>
                      <a:miter lim="400000"/>
                    </a:lnT>
                    <a:lnB w="12700">
                      <a:solidFill>
                        <a:srgbClr val="5E5E5E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defTabSz="1285875">
                        <a:defRPr sz="1800"/>
                      </a:pPr>
                      <a:r>
                        <a:rPr>
                          <a:latin typeface="Canela Deck Regular"/>
                          <a:ea typeface="Canela Deck Regular"/>
                          <a:cs typeface="Canela Deck Regular"/>
                          <a:sym typeface="Canela Deck Regular"/>
                        </a:rPr>
                        <a:t>Varonil</a:t>
                      </a:r>
                    </a:p>
                  </a:txBody>
                  <a:tcPr marL="50800" marR="50800" marT="50800" marB="50800" anchor="ctr" anchorCtr="0" horzOverflow="overflow">
                    <a:lnL w="12700">
                      <a:solidFill>
                        <a:srgbClr val="5E5E5E"/>
                      </a:solidFill>
                      <a:miter lim="400000"/>
                    </a:lnL>
                    <a:lnR w="12700">
                      <a:solidFill>
                        <a:srgbClr val="5E5E5E"/>
                      </a:solidFill>
                      <a:miter lim="400000"/>
                    </a:lnR>
                    <a:lnT w="12700">
                      <a:solidFill>
                        <a:srgbClr val="5E5E5E"/>
                      </a:solidFill>
                      <a:miter lim="400000"/>
                    </a:lnT>
                    <a:lnB w="12700">
                      <a:solidFill>
                        <a:srgbClr val="5E5E5E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defTabSz="1285875">
                        <a:defRPr sz="1800"/>
                      </a:pPr>
                      <a:r>
                        <a:rPr>
                          <a:latin typeface="Canela Deck Regular"/>
                          <a:ea typeface="Canela Deck Regular"/>
                          <a:cs typeface="Canela Deck Regular"/>
                          <a:sym typeface="Canela Deck Regular"/>
                        </a:rPr>
                        <a:t>1</a:t>
                      </a:r>
                    </a:p>
                  </a:txBody>
                  <a:tcPr marL="50800" marR="50800" marT="50800" marB="50800" anchor="ctr" anchorCtr="0" horzOverflow="overflow">
                    <a:lnL w="12700">
                      <a:solidFill>
                        <a:srgbClr val="5E5E5E"/>
                      </a:solidFill>
                      <a:miter lim="400000"/>
                    </a:lnL>
                    <a:lnT w="12700">
                      <a:solidFill>
                        <a:srgbClr val="5E5E5E"/>
                      </a:solidFill>
                      <a:miter lim="400000"/>
                    </a:lnT>
                    <a:lnB w="12700">
                      <a:solidFill>
                        <a:srgbClr val="5E5E5E"/>
                      </a:solidFill>
                      <a:miter lim="400000"/>
                    </a:lnB>
                  </a:tcPr>
                </a:tc>
              </a:tr>
              <a:tr h="454914">
                <a:tc vMerge="1">
                  <a:tcPr/>
                </a:tc>
                <a:tc>
                  <a:txBody>
                    <a:bodyPr/>
                    <a:lstStyle/>
                    <a:p>
                      <a:pPr defTabSz="1285875">
                        <a:defRPr sz="1800"/>
                      </a:pPr>
                      <a:r>
                        <a:rPr>
                          <a:latin typeface="Canela Deck Regular"/>
                          <a:ea typeface="Canela Deck Regular"/>
                          <a:cs typeface="Canela Deck Regular"/>
                          <a:sym typeface="Canela Deck Regular"/>
                        </a:rPr>
                        <a:t>2</a:t>
                      </a:r>
                    </a:p>
                  </a:txBody>
                  <a:tcPr marL="50800" marR="50800" marT="50800" marB="50800" anchor="ctr" anchorCtr="0" horzOverflow="overflow">
                    <a:lnL w="12700">
                      <a:solidFill>
                        <a:srgbClr val="5E5E5E"/>
                      </a:solidFill>
                      <a:miter lim="400000"/>
                    </a:lnL>
                    <a:lnR w="12700">
                      <a:solidFill>
                        <a:srgbClr val="5E5E5E"/>
                      </a:solidFill>
                      <a:miter lim="400000"/>
                    </a:lnR>
                    <a:lnT w="12700">
                      <a:solidFill>
                        <a:srgbClr val="5E5E5E"/>
                      </a:solidFill>
                      <a:miter lim="400000"/>
                    </a:lnT>
                    <a:lnB w="12700">
                      <a:solidFill>
                        <a:srgbClr val="5E5E5E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defTabSz="1285875">
                        <a:defRPr sz="1800"/>
                      </a:pPr>
                      <a:r>
                        <a:rPr>
                          <a:latin typeface="Canela Deck Regular"/>
                          <a:ea typeface="Canela Deck Regular"/>
                          <a:cs typeface="Canela Deck Regular"/>
                          <a:sym typeface="Canela Deck Regular"/>
                        </a:rPr>
                        <a:t>+75 K44</a:t>
                      </a:r>
                    </a:p>
                  </a:txBody>
                  <a:tcPr marL="50800" marR="50800" marT="50800" marB="50800" anchor="ctr" anchorCtr="0" horzOverflow="overflow">
                    <a:lnL w="12700">
                      <a:solidFill>
                        <a:srgbClr val="5E5E5E"/>
                      </a:solidFill>
                      <a:miter lim="400000"/>
                    </a:lnL>
                    <a:lnR w="12700">
                      <a:solidFill>
                        <a:srgbClr val="5E5E5E"/>
                      </a:solidFill>
                      <a:miter lim="400000"/>
                    </a:lnR>
                    <a:lnT w="12700">
                      <a:solidFill>
                        <a:srgbClr val="5E5E5E"/>
                      </a:solidFill>
                      <a:miter lim="400000"/>
                    </a:lnT>
                    <a:lnB w="12700">
                      <a:solidFill>
                        <a:srgbClr val="5E5E5E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defTabSz="1285875">
                        <a:defRPr sz="1800"/>
                      </a:pPr>
                      <a:r>
                        <a:rPr>
                          <a:latin typeface="Canela Deck Regular"/>
                          <a:ea typeface="Canela Deck Regular"/>
                          <a:cs typeface="Canela Deck Regular"/>
                          <a:sym typeface="Canela Deck Regular"/>
                        </a:rPr>
                        <a:t>Varonil</a:t>
                      </a:r>
                    </a:p>
                  </a:txBody>
                  <a:tcPr marL="50800" marR="50800" marT="50800" marB="50800" anchor="ctr" anchorCtr="0" horzOverflow="overflow">
                    <a:lnL w="12700">
                      <a:solidFill>
                        <a:srgbClr val="5E5E5E"/>
                      </a:solidFill>
                      <a:miter lim="400000"/>
                    </a:lnL>
                    <a:lnR w="12700">
                      <a:solidFill>
                        <a:srgbClr val="5E5E5E"/>
                      </a:solidFill>
                      <a:miter lim="400000"/>
                    </a:lnR>
                    <a:lnT w="12700">
                      <a:solidFill>
                        <a:srgbClr val="5E5E5E"/>
                      </a:solidFill>
                      <a:miter lim="400000"/>
                    </a:lnT>
                    <a:lnB w="12700">
                      <a:solidFill>
                        <a:srgbClr val="5E5E5E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defTabSz="1285875">
                        <a:defRPr sz="1800"/>
                      </a:pPr>
                      <a:r>
                        <a:rPr>
                          <a:latin typeface="Canela Deck Regular"/>
                          <a:ea typeface="Canela Deck Regular"/>
                          <a:cs typeface="Canela Deck Regular"/>
                          <a:sym typeface="Canela Deck Regular"/>
                        </a:rPr>
                        <a:t>1</a:t>
                      </a:r>
                    </a:p>
                  </a:txBody>
                  <a:tcPr marL="50800" marR="50800" marT="50800" marB="50800" anchor="ctr" anchorCtr="0" horzOverflow="overflow">
                    <a:lnL w="12700">
                      <a:solidFill>
                        <a:srgbClr val="5E5E5E"/>
                      </a:solidFill>
                      <a:miter lim="400000"/>
                    </a:lnL>
                    <a:lnT w="12700">
                      <a:solidFill>
                        <a:srgbClr val="5E5E5E"/>
                      </a:solidFill>
                      <a:miter lim="400000"/>
                    </a:lnT>
                    <a:lnB w="12700">
                      <a:solidFill>
                        <a:srgbClr val="5E5E5E"/>
                      </a:solidFill>
                      <a:miter lim="400000"/>
                    </a:lnB>
                  </a:tcPr>
                </a:tc>
              </a:tr>
              <a:tr h="461264">
                <a:tc vMerge="1">
                  <a:tcPr/>
                </a:tc>
                <a:tc>
                  <a:txBody>
                    <a:bodyPr/>
                    <a:lstStyle/>
                    <a:p>
                      <a:pPr defTabSz="1285875">
                        <a:defRPr sz="1800"/>
                      </a:pPr>
                      <a:r>
                        <a:rPr>
                          <a:latin typeface="Canela Deck Regular"/>
                          <a:ea typeface="Canela Deck Regular"/>
                          <a:cs typeface="Canela Deck Regular"/>
                          <a:sym typeface="Canela Deck Regular"/>
                        </a:rPr>
                        <a:t>3</a:t>
                      </a:r>
                    </a:p>
                  </a:txBody>
                  <a:tcPr marL="50800" marR="50800" marT="50800" marB="50800" anchor="ctr" anchorCtr="0" horzOverflow="overflow">
                    <a:lnL w="12700">
                      <a:solidFill>
                        <a:srgbClr val="5E5E5E"/>
                      </a:solidFill>
                      <a:miter lim="400000"/>
                    </a:lnL>
                    <a:lnR w="12700">
                      <a:solidFill>
                        <a:srgbClr val="5E5E5E"/>
                      </a:solidFill>
                      <a:miter lim="400000"/>
                    </a:lnR>
                    <a:lnT w="12700">
                      <a:solidFill>
                        <a:srgbClr val="5E5E5E"/>
                      </a:solidFill>
                      <a:miter lim="400000"/>
                    </a:lnT>
                    <a:lnB w="12700">
                      <a:solidFill>
                        <a:srgbClr val="5E5E5E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defTabSz="1285875">
                        <a:defRPr sz="1800"/>
                      </a:pPr>
                      <a:r>
                        <a:rPr>
                          <a:latin typeface="Canela Deck Regular"/>
                          <a:ea typeface="Canela Deck Regular"/>
                          <a:cs typeface="Canela Deck Regular"/>
                          <a:sym typeface="Canela Deck Regular"/>
                        </a:rPr>
                        <a:t>+58 K44</a:t>
                      </a:r>
                    </a:p>
                  </a:txBody>
                  <a:tcPr marL="50800" marR="50800" marT="50800" marB="50800" anchor="ctr" anchorCtr="0" horzOverflow="overflow">
                    <a:lnL w="12700">
                      <a:solidFill>
                        <a:srgbClr val="5E5E5E"/>
                      </a:solidFill>
                      <a:miter lim="400000"/>
                    </a:lnL>
                    <a:lnR w="12700">
                      <a:solidFill>
                        <a:srgbClr val="5E5E5E"/>
                      </a:solidFill>
                      <a:miter lim="400000"/>
                    </a:lnR>
                    <a:lnT w="12700">
                      <a:solidFill>
                        <a:srgbClr val="5E5E5E"/>
                      </a:solidFill>
                      <a:miter lim="400000"/>
                    </a:lnT>
                    <a:lnB w="12700">
                      <a:solidFill>
                        <a:srgbClr val="5E5E5E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defTabSz="1285875">
                        <a:defRPr sz="1800"/>
                      </a:pPr>
                      <a:r>
                        <a:rPr>
                          <a:latin typeface="Canela Deck Regular"/>
                          <a:ea typeface="Canela Deck Regular"/>
                          <a:cs typeface="Canela Deck Regular"/>
                          <a:sym typeface="Canela Deck Regular"/>
                        </a:rPr>
                        <a:t>Femenil</a:t>
                      </a:r>
                    </a:p>
                  </a:txBody>
                  <a:tcPr marL="50800" marR="50800" marT="50800" marB="50800" anchor="ctr" anchorCtr="0" horzOverflow="overflow">
                    <a:lnL w="12700">
                      <a:solidFill>
                        <a:srgbClr val="5E5E5E"/>
                      </a:solidFill>
                      <a:miter lim="400000"/>
                    </a:lnL>
                    <a:lnR w="12700">
                      <a:solidFill>
                        <a:srgbClr val="5E5E5E"/>
                      </a:solidFill>
                      <a:miter lim="400000"/>
                    </a:lnR>
                    <a:lnT w="12700">
                      <a:solidFill>
                        <a:srgbClr val="5E5E5E"/>
                      </a:solidFill>
                      <a:miter lim="400000"/>
                    </a:lnT>
                    <a:lnB w="12700">
                      <a:solidFill>
                        <a:srgbClr val="5E5E5E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defTabSz="1285875">
                        <a:defRPr sz="1800"/>
                      </a:pPr>
                      <a:r>
                        <a:rPr>
                          <a:latin typeface="Canela Deck Regular"/>
                          <a:ea typeface="Canela Deck Regular"/>
                          <a:cs typeface="Canela Deck Regular"/>
                          <a:sym typeface="Canela Deck Regular"/>
                        </a:rPr>
                        <a:t>1</a:t>
                      </a:r>
                    </a:p>
                  </a:txBody>
                  <a:tcPr marL="50800" marR="50800" marT="50800" marB="50800" anchor="ctr" anchorCtr="0" horzOverflow="overflow">
                    <a:lnL w="12700">
                      <a:solidFill>
                        <a:srgbClr val="5E5E5E"/>
                      </a:solidFill>
                      <a:miter lim="400000"/>
                    </a:lnL>
                    <a:lnT w="12700">
                      <a:solidFill>
                        <a:srgbClr val="5E5E5E"/>
                      </a:solidFill>
                      <a:miter lim="400000"/>
                    </a:lnT>
                    <a:lnB w="12700">
                      <a:solidFill>
                        <a:srgbClr val="5E5E5E"/>
                      </a:solidFill>
                      <a:miter lim="400000"/>
                    </a:lnB>
                  </a:tcPr>
                </a:tc>
              </a:tr>
            </a:tbl>
          </a:graphicData>
        </a:graphic>
      </p:graphicFrame>
      <p:graphicFrame>
        <p:nvGraphicFramePr>
          <p:cNvPr id="230" name="Tabla"/>
          <p:cNvGraphicFramePr/>
          <p:nvPr/>
        </p:nvGraphicFramePr>
        <p:xfrm>
          <a:off x="12471496" y="1318728"/>
          <a:ext cx="10090498" cy="9160350"/>
        </p:xfrm>
        <a:graphic xmlns:a="http://schemas.openxmlformats.org/drawingml/2006/main">
          <a:graphicData uri="http://schemas.openxmlformats.org/drawingml/2006/table">
            <a:tbl>
              <a:tblPr firstCol="0" firstRow="0" lastCol="0" lastRow="0" bandCol="0" bandRow="1" rtl="0">
                <a:tableStyleId>{4C3C2611-4C71-4FC5-86AE-919BDF0F9419}</a:tableStyleId>
              </a:tblPr>
              <a:tblGrid>
                <a:gridCol w="3243924"/>
                <a:gridCol w="976432"/>
                <a:gridCol w="2795322"/>
                <a:gridCol w="1366396"/>
                <a:gridCol w="1695721"/>
              </a:tblGrid>
              <a:tr h="824171">
                <a:tc>
                  <a:txBody>
                    <a:bodyPr/>
                    <a:lstStyle/>
                    <a:p>
                      <a:pPr defTabSz="1285875">
                        <a:defRPr sz="1800"/>
                      </a:pPr>
                      <a:r>
                        <a:rPr>
                          <a:solidFill>
                            <a:schemeClr val="accent1">
                              <a:lumOff val="-13575"/>
                            </a:schemeClr>
                          </a:solidFill>
                          <a:latin typeface="Canela Deck Bold"/>
                          <a:ea typeface="Canela Deck Bold"/>
                          <a:cs typeface="Canela Deck Bold"/>
                          <a:sym typeface="Canela Deck Bold"/>
                        </a:rPr>
                        <a:t>Disciplina</a:t>
                      </a:r>
                    </a:p>
                  </a:txBody>
                  <a:tcPr marL="50800" marR="50800" marT="50800" marB="50800" anchor="ctr" anchorCtr="0" horzOverflow="overflow">
                    <a:lnR w="12700">
                      <a:solidFill>
                        <a:srgbClr val="5E5E5E"/>
                      </a:solidFill>
                      <a:miter lim="400000"/>
                    </a:lnR>
                    <a:lnB w="25400">
                      <a:solidFill>
                        <a:srgbClr val="5E5E5E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defTabSz="1285875">
                        <a:defRPr sz="1800"/>
                      </a:pPr>
                      <a:r>
                        <a:rPr>
                          <a:solidFill>
                            <a:schemeClr val="accent1">
                              <a:lumOff val="-13575"/>
                            </a:schemeClr>
                          </a:solidFill>
                          <a:latin typeface="Canela Deck Bold"/>
                          <a:ea typeface="Canela Deck Bold"/>
                          <a:cs typeface="Canela Deck Bold"/>
                          <a:sym typeface="Canela Deck Bold"/>
                        </a:rPr>
                        <a:t>No.</a:t>
                      </a:r>
                    </a:p>
                  </a:txBody>
                  <a:tcPr marL="50800" marR="50800" marT="50800" marB="50800" anchor="t" anchorCtr="0" horzOverflow="overflow">
                    <a:lnL w="12700">
                      <a:solidFill>
                        <a:srgbClr val="5E5E5E"/>
                      </a:solidFill>
                      <a:miter lim="400000"/>
                    </a:lnL>
                    <a:lnR w="12700">
                      <a:solidFill>
                        <a:srgbClr val="5E5E5E"/>
                      </a:solidFill>
                      <a:miter lim="400000"/>
                    </a:lnR>
                    <a:lnB w="25400">
                      <a:solidFill>
                        <a:srgbClr val="5E5E5E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defTabSz="1285875">
                        <a:defRPr sz="1800"/>
                      </a:pPr>
                      <a:r>
                        <a:rPr>
                          <a:solidFill>
                            <a:schemeClr val="accent1">
                              <a:lumOff val="-13575"/>
                            </a:schemeClr>
                          </a:solidFill>
                          <a:latin typeface="Canela Deck Bold"/>
                          <a:ea typeface="Canela Deck Bold"/>
                          <a:cs typeface="Canela Deck Bold"/>
                          <a:sym typeface="Canela Deck Bold"/>
                        </a:rPr>
                        <a:t>Evento de Medalla
(Pruebas)</a:t>
                      </a:r>
                    </a:p>
                  </a:txBody>
                  <a:tcPr marL="50800" marR="50800" marT="50800" marB="50800" anchor="ctr" anchorCtr="0" horzOverflow="overflow">
                    <a:lnL w="12700">
                      <a:solidFill>
                        <a:srgbClr val="5E5E5E"/>
                      </a:solidFill>
                      <a:miter lim="400000"/>
                    </a:lnL>
                    <a:lnR w="12700">
                      <a:solidFill>
                        <a:srgbClr val="5E5E5E"/>
                      </a:solidFill>
                      <a:miter lim="400000"/>
                    </a:lnR>
                    <a:lnB w="25400">
                      <a:solidFill>
                        <a:srgbClr val="5E5E5E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defTabSz="1285875">
                        <a:defRPr sz="1800"/>
                      </a:pPr>
                      <a:r>
                        <a:rPr>
                          <a:solidFill>
                            <a:schemeClr val="accent1">
                              <a:lumOff val="-13575"/>
                            </a:schemeClr>
                          </a:solidFill>
                          <a:latin typeface="Canela Deck Bold"/>
                          <a:ea typeface="Canela Deck Bold"/>
                          <a:cs typeface="Canela Deck Bold"/>
                          <a:sym typeface="Canela Deck Bold"/>
                        </a:rPr>
                        <a:t>Rama</a:t>
                      </a:r>
                    </a:p>
                  </a:txBody>
                  <a:tcPr marL="50800" marR="50800" marT="50800" marB="50800" anchor="ctr" anchorCtr="0" horzOverflow="overflow">
                    <a:lnL w="12700">
                      <a:solidFill>
                        <a:srgbClr val="5E5E5E"/>
                      </a:solidFill>
                      <a:miter lim="400000"/>
                    </a:lnL>
                    <a:lnR w="12700">
                      <a:solidFill>
                        <a:srgbClr val="5E5E5E"/>
                      </a:solidFill>
                      <a:miter lim="400000"/>
                    </a:lnR>
                    <a:lnB w="25400">
                      <a:solidFill>
                        <a:srgbClr val="5E5E5E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defTabSz="1285875">
                        <a:defRPr sz="1800"/>
                      </a:pPr>
                      <a:r>
                        <a:rPr>
                          <a:solidFill>
                            <a:schemeClr val="accent1">
                              <a:lumOff val="-13575"/>
                            </a:schemeClr>
                          </a:solidFill>
                          <a:latin typeface="Canela Deck Bold"/>
                          <a:ea typeface="Canela Deck Bold"/>
                          <a:cs typeface="Canela Deck Bold"/>
                          <a:sym typeface="Canela Deck Bold"/>
                        </a:rPr>
                        <a:t>No. Plazas de Calificación</a:t>
                      </a:r>
                    </a:p>
                  </a:txBody>
                  <a:tcPr marL="50800" marR="50800" marT="50800" marB="50800" anchor="ctr" anchorCtr="0" horzOverflow="overflow">
                    <a:lnL w="12700">
                      <a:solidFill>
                        <a:srgbClr val="5E5E5E"/>
                      </a:solidFill>
                      <a:miter lim="400000"/>
                    </a:lnL>
                    <a:lnB w="25400">
                      <a:solidFill>
                        <a:srgbClr val="5E5E5E"/>
                      </a:solidFill>
                      <a:miter lim="400000"/>
                    </a:lnB>
                  </a:tcPr>
                </a:tc>
              </a:tr>
              <a:tr h="461264">
                <a:tc rowSpan="18">
                  <a:txBody>
                    <a:bodyPr/>
                    <a:lstStyle/>
                    <a:p>
                      <a:pPr algn="l" defTabSz="1285875">
                        <a:defRPr sz="1800"/>
                      </a:pPr>
                      <a:r>
                        <a:rPr>
                          <a:latin typeface="Canela Deck Regular"/>
                          <a:ea typeface="Canela Deck Regular"/>
                          <a:cs typeface="Canela Deck Regular"/>
                          <a:sym typeface="Canela Deck Regular"/>
                        </a:rPr>
                        <a:t>6. Para Natación**</a:t>
                      </a:r>
                    </a:p>
                  </a:txBody>
                  <a:tcPr marL="50800" marR="50800" marT="50800" marB="50800" anchor="ctr" anchorCtr="0" horzOverflow="overflow">
                    <a:lnR w="12700">
                      <a:solidFill>
                        <a:srgbClr val="5E5E5E"/>
                      </a:solidFill>
                      <a:miter lim="400000"/>
                    </a:lnR>
                    <a:lnT w="25400">
                      <a:solidFill>
                        <a:srgbClr val="5E5E5E"/>
                      </a:solidFill>
                      <a:miter lim="400000"/>
                    </a:lnT>
                    <a:lnB w="25400">
                      <a:solidFill>
                        <a:srgbClr val="5E5E5E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defTabSz="1285875">
                        <a:defRPr sz="1800"/>
                      </a:pPr>
                      <a:r>
                        <a:rPr>
                          <a:latin typeface="Canela Deck Regular"/>
                          <a:ea typeface="Canela Deck Regular"/>
                          <a:cs typeface="Canela Deck Regular"/>
                          <a:sym typeface="Canela Deck Regular"/>
                        </a:rPr>
                        <a:t>1</a:t>
                      </a:r>
                    </a:p>
                  </a:txBody>
                  <a:tcPr marL="50800" marR="50800" marT="50800" marB="50800" anchor="ctr" anchorCtr="0" horzOverflow="overflow">
                    <a:lnL w="12700">
                      <a:solidFill>
                        <a:srgbClr val="5E5E5E"/>
                      </a:solidFill>
                      <a:miter lim="400000"/>
                    </a:lnL>
                    <a:lnR w="12700">
                      <a:solidFill>
                        <a:srgbClr val="5E5E5E"/>
                      </a:solidFill>
                      <a:miter lim="400000"/>
                    </a:lnR>
                    <a:lnT w="25400">
                      <a:solidFill>
                        <a:srgbClr val="5E5E5E"/>
                      </a:solidFill>
                      <a:miter lim="400000"/>
                    </a:lnT>
                    <a:lnB w="12700">
                      <a:solidFill>
                        <a:srgbClr val="5E5E5E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rPr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200 m Libre S3</a:t>
                      </a:r>
                    </a:p>
                  </a:txBody>
                  <a:tcPr marL="9525" marR="9525" marT="9525" marB="9525" anchor="b" anchorCtr="0" horzOverflow="overflow">
                    <a:lnL w="12700">
                      <a:solidFill>
                        <a:srgbClr val="5E5E5E"/>
                      </a:solidFill>
                      <a:miter lim="400000"/>
                    </a:lnL>
                    <a:lnR w="12700">
                      <a:solidFill>
                        <a:srgbClr val="5E5E5E"/>
                      </a:solidFill>
                      <a:miter lim="400000"/>
                    </a:lnR>
                    <a:lnT w="25400">
                      <a:solidFill>
                        <a:srgbClr val="5E5E5E"/>
                      </a:solidFill>
                      <a:miter lim="400000"/>
                    </a:lnT>
                    <a:lnB w="12700">
                      <a:solidFill>
                        <a:srgbClr val="5E5E5E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defTabSz="1285875">
                        <a:defRPr sz="1800"/>
                      </a:pPr>
                      <a:r>
                        <a:rPr>
                          <a:latin typeface="Canela Deck Regular"/>
                          <a:ea typeface="Canela Deck Regular"/>
                          <a:cs typeface="Canela Deck Regular"/>
                          <a:sym typeface="Canela Deck Regular"/>
                        </a:rPr>
                        <a:t>Varonil</a:t>
                      </a:r>
                    </a:p>
                  </a:txBody>
                  <a:tcPr marL="50800" marR="50800" marT="50800" marB="50800" anchor="ctr" anchorCtr="0" horzOverflow="overflow">
                    <a:lnL w="12700">
                      <a:solidFill>
                        <a:srgbClr val="5E5E5E"/>
                      </a:solidFill>
                      <a:miter lim="400000"/>
                    </a:lnL>
                    <a:lnR w="12700">
                      <a:solidFill>
                        <a:srgbClr val="5E5E5E"/>
                      </a:solidFill>
                      <a:miter lim="400000"/>
                    </a:lnR>
                    <a:lnT w="25400">
                      <a:solidFill>
                        <a:srgbClr val="5E5E5E"/>
                      </a:solidFill>
                      <a:miter lim="400000"/>
                    </a:lnT>
                    <a:lnB w="12700">
                      <a:solidFill>
                        <a:srgbClr val="5E5E5E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defTabSz="1285875">
                        <a:defRPr sz="1800"/>
                      </a:pPr>
                      <a:r>
                        <a:rPr>
                          <a:latin typeface="Canela Deck Regular"/>
                          <a:ea typeface="Canela Deck Regular"/>
                          <a:cs typeface="Canela Deck Regular"/>
                          <a:sym typeface="Canela Deck Regular"/>
                        </a:rPr>
                        <a:t>1</a:t>
                      </a:r>
                    </a:p>
                  </a:txBody>
                  <a:tcPr marL="50800" marR="50800" marT="50800" marB="50800" anchor="ctr" anchorCtr="0" horzOverflow="overflow">
                    <a:lnL w="12700">
                      <a:solidFill>
                        <a:srgbClr val="5E5E5E"/>
                      </a:solidFill>
                      <a:miter lim="400000"/>
                    </a:lnL>
                    <a:lnT w="25400">
                      <a:solidFill>
                        <a:srgbClr val="5E5E5E"/>
                      </a:solidFill>
                      <a:miter lim="400000"/>
                    </a:lnT>
                    <a:lnB w="12700">
                      <a:solidFill>
                        <a:srgbClr val="5E5E5E"/>
                      </a:solidFill>
                      <a:miter lim="400000"/>
                    </a:lnB>
                  </a:tcPr>
                </a:tc>
              </a:tr>
              <a:tr h="454914">
                <a:tc vMerge="1">
                  <a:tcPr/>
                </a:tc>
                <a:tc>
                  <a:txBody>
                    <a:bodyPr/>
                    <a:lstStyle/>
                    <a:p>
                      <a:pPr defTabSz="1285875">
                        <a:defRPr sz="1800"/>
                      </a:pPr>
                      <a:r>
                        <a:rPr>
                          <a:latin typeface="Canela Deck Regular"/>
                          <a:ea typeface="Canela Deck Regular"/>
                          <a:cs typeface="Canela Deck Regular"/>
                          <a:sym typeface="Canela Deck Regular"/>
                        </a:rPr>
                        <a:t>2</a:t>
                      </a:r>
                    </a:p>
                  </a:txBody>
                  <a:tcPr marL="50800" marR="50800" marT="50800" marB="50800" anchor="ctr" anchorCtr="0" horzOverflow="overflow">
                    <a:lnL w="12700">
                      <a:solidFill>
                        <a:srgbClr val="5E5E5E"/>
                      </a:solidFill>
                      <a:miter lim="400000"/>
                    </a:lnL>
                    <a:lnR w="12700">
                      <a:solidFill>
                        <a:srgbClr val="5E5E5E"/>
                      </a:solidFill>
                      <a:miter lim="400000"/>
                    </a:lnR>
                    <a:lnT w="12700">
                      <a:solidFill>
                        <a:srgbClr val="5E5E5E"/>
                      </a:solidFill>
                      <a:miter lim="400000"/>
                    </a:lnT>
                    <a:lnB w="12700">
                      <a:solidFill>
                        <a:srgbClr val="5E5E5E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rPr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50 m Pecho SB2</a:t>
                      </a:r>
                    </a:p>
                  </a:txBody>
                  <a:tcPr marL="9525" marR="9525" marT="9525" marB="9525" anchor="b" anchorCtr="0" horzOverflow="overflow">
                    <a:lnL w="12700">
                      <a:solidFill>
                        <a:srgbClr val="5E5E5E"/>
                      </a:solidFill>
                      <a:miter lim="400000"/>
                    </a:lnL>
                    <a:lnR w="12700">
                      <a:solidFill>
                        <a:srgbClr val="5E5E5E"/>
                      </a:solidFill>
                      <a:miter lim="400000"/>
                    </a:lnR>
                    <a:lnT w="12700">
                      <a:solidFill>
                        <a:srgbClr val="5E5E5E"/>
                      </a:solidFill>
                      <a:miter lim="400000"/>
                    </a:lnT>
                    <a:lnB w="12700">
                      <a:solidFill>
                        <a:srgbClr val="5E5E5E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defTabSz="1285875">
                        <a:defRPr sz="1800"/>
                      </a:pPr>
                      <a:r>
                        <a:rPr>
                          <a:latin typeface="Canela Deck Regular"/>
                          <a:ea typeface="Canela Deck Regular"/>
                          <a:cs typeface="Canela Deck Regular"/>
                          <a:sym typeface="Canela Deck Regular"/>
                        </a:rPr>
                        <a:t>Varonil</a:t>
                      </a:r>
                    </a:p>
                  </a:txBody>
                  <a:tcPr marL="50800" marR="50800" marT="50800" marB="50800" anchor="ctr" anchorCtr="0" horzOverflow="overflow">
                    <a:lnL w="12700">
                      <a:solidFill>
                        <a:srgbClr val="5E5E5E"/>
                      </a:solidFill>
                      <a:miter lim="400000"/>
                    </a:lnL>
                    <a:lnR w="12700">
                      <a:solidFill>
                        <a:srgbClr val="5E5E5E"/>
                      </a:solidFill>
                      <a:miter lim="400000"/>
                    </a:lnR>
                    <a:lnT w="12700">
                      <a:solidFill>
                        <a:srgbClr val="5E5E5E"/>
                      </a:solidFill>
                      <a:miter lim="400000"/>
                    </a:lnT>
                    <a:lnB w="12700">
                      <a:solidFill>
                        <a:srgbClr val="5E5E5E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defTabSz="1285875">
                        <a:defRPr sz="1800"/>
                      </a:pPr>
                      <a:r>
                        <a:rPr>
                          <a:latin typeface="Canela Deck Regular"/>
                          <a:ea typeface="Canela Deck Regular"/>
                          <a:cs typeface="Canela Deck Regular"/>
                          <a:sym typeface="Canela Deck Regular"/>
                        </a:rPr>
                        <a:t>1</a:t>
                      </a:r>
                    </a:p>
                  </a:txBody>
                  <a:tcPr marL="50800" marR="50800" marT="50800" marB="50800" anchor="ctr" anchorCtr="0" horzOverflow="overflow">
                    <a:lnL w="12700">
                      <a:solidFill>
                        <a:srgbClr val="5E5E5E"/>
                      </a:solidFill>
                      <a:miter lim="400000"/>
                    </a:lnL>
                    <a:lnT w="12700">
                      <a:solidFill>
                        <a:srgbClr val="5E5E5E"/>
                      </a:solidFill>
                      <a:miter lim="400000"/>
                    </a:lnT>
                    <a:lnB w="12700">
                      <a:solidFill>
                        <a:srgbClr val="5E5E5E"/>
                      </a:solidFill>
                      <a:miter lim="400000"/>
                    </a:lnB>
                  </a:tcPr>
                </a:tc>
              </a:tr>
              <a:tr h="454914">
                <a:tc vMerge="1">
                  <a:tcPr/>
                </a:tc>
                <a:tc>
                  <a:txBody>
                    <a:bodyPr/>
                    <a:lstStyle/>
                    <a:p>
                      <a:pPr defTabSz="1285875">
                        <a:defRPr sz="1800"/>
                      </a:pPr>
                      <a:r>
                        <a:rPr>
                          <a:latin typeface="Canela Deck Regular"/>
                          <a:ea typeface="Canela Deck Regular"/>
                          <a:cs typeface="Canela Deck Regular"/>
                          <a:sym typeface="Canela Deck Regular"/>
                        </a:rPr>
                        <a:t>3</a:t>
                      </a:r>
                    </a:p>
                  </a:txBody>
                  <a:tcPr marL="50800" marR="50800" marT="50800" marB="50800" anchor="ctr" anchorCtr="0" horzOverflow="overflow">
                    <a:lnL w="12700">
                      <a:solidFill>
                        <a:srgbClr val="5E5E5E"/>
                      </a:solidFill>
                      <a:miter lim="400000"/>
                    </a:lnL>
                    <a:lnR w="12700">
                      <a:solidFill>
                        <a:srgbClr val="5E5E5E"/>
                      </a:solidFill>
                      <a:miter lim="400000"/>
                    </a:lnR>
                    <a:lnT w="12700">
                      <a:solidFill>
                        <a:srgbClr val="5E5E5E"/>
                      </a:solidFill>
                      <a:miter lim="400000"/>
                    </a:lnT>
                    <a:lnB w="12700">
                      <a:solidFill>
                        <a:srgbClr val="5E5E5E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rPr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400 m Libre S6</a:t>
                      </a:r>
                    </a:p>
                  </a:txBody>
                  <a:tcPr marL="9525" marR="9525" marT="9525" marB="9525" anchor="b" anchorCtr="0" horzOverflow="overflow">
                    <a:lnL w="12700">
                      <a:solidFill>
                        <a:srgbClr val="5E5E5E"/>
                      </a:solidFill>
                      <a:miter lim="400000"/>
                    </a:lnL>
                    <a:lnR w="12700">
                      <a:solidFill>
                        <a:srgbClr val="5E5E5E"/>
                      </a:solidFill>
                      <a:miter lim="400000"/>
                    </a:lnR>
                    <a:lnT w="12700">
                      <a:solidFill>
                        <a:srgbClr val="5E5E5E"/>
                      </a:solidFill>
                      <a:miter lim="400000"/>
                    </a:lnT>
                    <a:lnB w="12700">
                      <a:solidFill>
                        <a:srgbClr val="5E5E5E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defTabSz="1285875">
                        <a:defRPr sz="1800"/>
                      </a:pPr>
                      <a:r>
                        <a:rPr>
                          <a:latin typeface="Canela Deck Regular"/>
                          <a:ea typeface="Canela Deck Regular"/>
                          <a:cs typeface="Canela Deck Regular"/>
                          <a:sym typeface="Canela Deck Regular"/>
                        </a:rPr>
                        <a:t>Varonil</a:t>
                      </a:r>
                    </a:p>
                  </a:txBody>
                  <a:tcPr marL="50800" marR="50800" marT="50800" marB="50800" anchor="ctr" anchorCtr="0" horzOverflow="overflow">
                    <a:lnL w="12700">
                      <a:solidFill>
                        <a:srgbClr val="5E5E5E"/>
                      </a:solidFill>
                      <a:miter lim="400000"/>
                    </a:lnL>
                    <a:lnR w="12700">
                      <a:solidFill>
                        <a:srgbClr val="5E5E5E"/>
                      </a:solidFill>
                      <a:miter lim="400000"/>
                    </a:lnR>
                    <a:lnT w="12700">
                      <a:solidFill>
                        <a:srgbClr val="5E5E5E"/>
                      </a:solidFill>
                      <a:miter lim="400000"/>
                    </a:lnT>
                    <a:lnB w="12700">
                      <a:solidFill>
                        <a:srgbClr val="5E5E5E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defTabSz="1285875">
                        <a:defRPr sz="1800"/>
                      </a:pPr>
                      <a:r>
                        <a:rPr>
                          <a:latin typeface="Canela Deck Bold"/>
                          <a:ea typeface="Canela Deck Bold"/>
                          <a:cs typeface="Canela Deck Bold"/>
                          <a:sym typeface="Canela Deck Bold"/>
                        </a:rPr>
                        <a:t>1</a:t>
                      </a:r>
                    </a:p>
                  </a:txBody>
                  <a:tcPr marL="50800" marR="50800" marT="50800" marB="50800" anchor="ctr" anchorCtr="0" horzOverflow="overflow">
                    <a:lnL w="12700">
                      <a:solidFill>
                        <a:srgbClr val="5E5E5E"/>
                      </a:solidFill>
                      <a:miter lim="400000"/>
                    </a:lnL>
                    <a:lnT w="12700">
                      <a:solidFill>
                        <a:srgbClr val="5E5E5E"/>
                      </a:solidFill>
                      <a:miter lim="400000"/>
                    </a:lnT>
                    <a:lnB w="12700">
                      <a:solidFill>
                        <a:srgbClr val="5E5E5E"/>
                      </a:solidFill>
                      <a:miter lim="400000"/>
                    </a:lnB>
                  </a:tcPr>
                </a:tc>
              </a:tr>
              <a:tr h="454914">
                <a:tc vMerge="1">
                  <a:tcPr/>
                </a:tc>
                <a:tc>
                  <a:txBody>
                    <a:bodyPr/>
                    <a:lstStyle/>
                    <a:p>
                      <a:pPr defTabSz="1285875">
                        <a:defRPr sz="1800"/>
                      </a:pPr>
                      <a:r>
                        <a:rPr>
                          <a:latin typeface="Canela Deck Regular"/>
                          <a:ea typeface="Canela Deck Regular"/>
                          <a:cs typeface="Canela Deck Regular"/>
                          <a:sym typeface="Canela Deck Regular"/>
                        </a:rPr>
                        <a:t>4</a:t>
                      </a:r>
                    </a:p>
                  </a:txBody>
                  <a:tcPr marL="50800" marR="50800" marT="50800" marB="50800" anchor="ctr" anchorCtr="0" horzOverflow="overflow">
                    <a:lnL w="12700">
                      <a:solidFill>
                        <a:srgbClr val="5E5E5E"/>
                      </a:solidFill>
                      <a:miter lim="400000"/>
                    </a:lnL>
                    <a:lnR w="12700">
                      <a:solidFill>
                        <a:srgbClr val="5E5E5E"/>
                      </a:solidFill>
                      <a:miter lim="400000"/>
                    </a:lnR>
                    <a:lnT w="12700">
                      <a:solidFill>
                        <a:srgbClr val="5E5E5E"/>
                      </a:solidFill>
                      <a:miter lim="400000"/>
                    </a:lnT>
                    <a:lnB w="12700">
                      <a:solidFill>
                        <a:srgbClr val="5E5E5E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rPr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50 m Pecho SB2</a:t>
                      </a:r>
                    </a:p>
                  </a:txBody>
                  <a:tcPr marL="9525" marR="9525" marT="9525" marB="9525" anchor="b" anchorCtr="0" horzOverflow="overflow">
                    <a:lnL w="12700">
                      <a:solidFill>
                        <a:srgbClr val="5E5E5E"/>
                      </a:solidFill>
                      <a:miter lim="400000"/>
                    </a:lnL>
                    <a:lnR w="12700">
                      <a:solidFill>
                        <a:srgbClr val="5E5E5E"/>
                      </a:solidFill>
                      <a:miter lim="400000"/>
                    </a:lnR>
                    <a:lnT w="12700">
                      <a:solidFill>
                        <a:srgbClr val="5E5E5E"/>
                      </a:solidFill>
                      <a:miter lim="400000"/>
                    </a:lnT>
                    <a:lnB w="12700">
                      <a:solidFill>
                        <a:srgbClr val="5E5E5E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defTabSz="1285875">
                        <a:defRPr sz="1800"/>
                      </a:pPr>
                      <a:r>
                        <a:rPr>
                          <a:latin typeface="Canela Deck Regular"/>
                          <a:ea typeface="Canela Deck Regular"/>
                          <a:cs typeface="Canela Deck Regular"/>
                          <a:sym typeface="Canela Deck Regular"/>
                        </a:rPr>
                        <a:t>Varonil</a:t>
                      </a:r>
                    </a:p>
                  </a:txBody>
                  <a:tcPr marL="50800" marR="50800" marT="50800" marB="50800" anchor="ctr" anchorCtr="0" horzOverflow="overflow">
                    <a:lnL w="12700">
                      <a:solidFill>
                        <a:srgbClr val="5E5E5E"/>
                      </a:solidFill>
                      <a:miter lim="400000"/>
                    </a:lnL>
                    <a:lnR w="12700">
                      <a:solidFill>
                        <a:srgbClr val="5E5E5E"/>
                      </a:solidFill>
                      <a:miter lim="400000"/>
                    </a:lnR>
                    <a:lnT w="12700">
                      <a:solidFill>
                        <a:srgbClr val="5E5E5E"/>
                      </a:solidFill>
                      <a:miter lim="400000"/>
                    </a:lnT>
                    <a:lnB w="12700">
                      <a:solidFill>
                        <a:srgbClr val="5E5E5E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defTabSz="1285875">
                        <a:defRPr sz="1800"/>
                      </a:pPr>
                      <a:r>
                        <a:rPr>
                          <a:latin typeface="Canela Deck Bold"/>
                          <a:ea typeface="Canela Deck Bold"/>
                          <a:cs typeface="Canela Deck Bold"/>
                          <a:sym typeface="Canela Deck Bold"/>
                        </a:rPr>
                        <a:t>1</a:t>
                      </a:r>
                    </a:p>
                  </a:txBody>
                  <a:tcPr marL="50800" marR="50800" marT="50800" marB="50800" anchor="ctr" anchorCtr="0" horzOverflow="overflow">
                    <a:lnL w="12700">
                      <a:solidFill>
                        <a:srgbClr val="5E5E5E"/>
                      </a:solidFill>
                      <a:miter lim="400000"/>
                    </a:lnL>
                    <a:lnT w="12700">
                      <a:solidFill>
                        <a:srgbClr val="5E5E5E"/>
                      </a:solidFill>
                      <a:miter lim="400000"/>
                    </a:lnT>
                    <a:lnB w="12700">
                      <a:solidFill>
                        <a:srgbClr val="5E5E5E"/>
                      </a:solidFill>
                      <a:miter lim="400000"/>
                    </a:lnB>
                  </a:tcPr>
                </a:tc>
              </a:tr>
              <a:tr h="454914">
                <a:tc vMerge="1">
                  <a:tcPr/>
                </a:tc>
                <a:tc>
                  <a:txBody>
                    <a:bodyPr/>
                    <a:lstStyle/>
                    <a:p>
                      <a:pPr defTabSz="1285875">
                        <a:defRPr sz="1800"/>
                      </a:pPr>
                      <a:r>
                        <a:rPr>
                          <a:latin typeface="Canela Deck Regular"/>
                          <a:ea typeface="Canela Deck Regular"/>
                          <a:cs typeface="Canela Deck Regular"/>
                          <a:sym typeface="Canela Deck Regular"/>
                        </a:rPr>
                        <a:t>5</a:t>
                      </a:r>
                    </a:p>
                  </a:txBody>
                  <a:tcPr marL="50800" marR="50800" marT="50800" marB="50800" anchor="ctr" anchorCtr="0" horzOverflow="overflow">
                    <a:lnL w="12700">
                      <a:solidFill>
                        <a:srgbClr val="5E5E5E"/>
                      </a:solidFill>
                      <a:miter lim="400000"/>
                    </a:lnL>
                    <a:lnR w="12700">
                      <a:solidFill>
                        <a:srgbClr val="5E5E5E"/>
                      </a:solidFill>
                      <a:miter lim="400000"/>
                    </a:lnR>
                    <a:lnT w="12700">
                      <a:solidFill>
                        <a:srgbClr val="5E5E5E"/>
                      </a:solidFill>
                      <a:miter lim="400000"/>
                    </a:lnT>
                    <a:lnB w="12700">
                      <a:solidFill>
                        <a:srgbClr val="5E5E5E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rPr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400 m Libre S6</a:t>
                      </a:r>
                    </a:p>
                  </a:txBody>
                  <a:tcPr marL="9525" marR="9525" marT="9525" marB="9525" anchor="b" anchorCtr="0" horzOverflow="overflow">
                    <a:lnL w="12700">
                      <a:solidFill>
                        <a:srgbClr val="5E5E5E"/>
                      </a:solidFill>
                      <a:miter lim="400000"/>
                    </a:lnL>
                    <a:lnR w="12700">
                      <a:solidFill>
                        <a:srgbClr val="5E5E5E"/>
                      </a:solidFill>
                      <a:miter lim="400000"/>
                    </a:lnR>
                    <a:lnT w="12700">
                      <a:solidFill>
                        <a:srgbClr val="5E5E5E"/>
                      </a:solidFill>
                      <a:miter lim="400000"/>
                    </a:lnT>
                    <a:lnB w="12700">
                      <a:solidFill>
                        <a:srgbClr val="5E5E5E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defTabSz="1285875">
                        <a:defRPr sz="1800"/>
                      </a:pPr>
                      <a:r>
                        <a:rPr>
                          <a:latin typeface="Canela Deck Regular"/>
                          <a:ea typeface="Canela Deck Regular"/>
                          <a:cs typeface="Canela Deck Regular"/>
                          <a:sym typeface="Canela Deck Regular"/>
                        </a:rPr>
                        <a:t>Varonil</a:t>
                      </a:r>
                    </a:p>
                  </a:txBody>
                  <a:tcPr marL="50800" marR="50800" marT="50800" marB="50800" anchor="ctr" anchorCtr="0" horzOverflow="overflow">
                    <a:lnL w="12700">
                      <a:solidFill>
                        <a:srgbClr val="5E5E5E"/>
                      </a:solidFill>
                      <a:miter lim="400000"/>
                    </a:lnL>
                    <a:lnR w="12700">
                      <a:solidFill>
                        <a:srgbClr val="5E5E5E"/>
                      </a:solidFill>
                      <a:miter lim="400000"/>
                    </a:lnR>
                    <a:lnT w="12700">
                      <a:solidFill>
                        <a:srgbClr val="5E5E5E"/>
                      </a:solidFill>
                      <a:miter lim="400000"/>
                    </a:lnT>
                    <a:lnB w="12700">
                      <a:solidFill>
                        <a:srgbClr val="5E5E5E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defTabSz="1285875">
                        <a:defRPr sz="1800"/>
                      </a:pPr>
                      <a:r>
                        <a:rPr>
                          <a:latin typeface="Canela Deck Bold"/>
                          <a:ea typeface="Canela Deck Bold"/>
                          <a:cs typeface="Canela Deck Bold"/>
                          <a:sym typeface="Canela Deck Bold"/>
                        </a:rPr>
                        <a:t>1</a:t>
                      </a:r>
                    </a:p>
                  </a:txBody>
                  <a:tcPr marL="50800" marR="50800" marT="50800" marB="50800" anchor="ctr" anchorCtr="0" horzOverflow="overflow">
                    <a:lnL w="12700">
                      <a:solidFill>
                        <a:srgbClr val="5E5E5E"/>
                      </a:solidFill>
                      <a:miter lim="400000"/>
                    </a:lnL>
                    <a:lnT w="12700">
                      <a:solidFill>
                        <a:srgbClr val="5E5E5E"/>
                      </a:solidFill>
                      <a:miter lim="400000"/>
                    </a:lnT>
                    <a:lnB w="12700">
                      <a:solidFill>
                        <a:srgbClr val="5E5E5E"/>
                      </a:solidFill>
                      <a:miter lim="400000"/>
                    </a:lnB>
                  </a:tcPr>
                </a:tc>
              </a:tr>
              <a:tr h="454914">
                <a:tc vMerge="1">
                  <a:tcPr/>
                </a:tc>
                <a:tc>
                  <a:txBody>
                    <a:bodyPr/>
                    <a:lstStyle/>
                    <a:p>
                      <a:pPr defTabSz="1285875">
                        <a:defRPr sz="1800"/>
                      </a:pPr>
                      <a:r>
                        <a:rPr>
                          <a:latin typeface="Canela Deck Regular"/>
                          <a:ea typeface="Canela Deck Regular"/>
                          <a:cs typeface="Canela Deck Regular"/>
                          <a:sym typeface="Canela Deck Regular"/>
                        </a:rPr>
                        <a:t>6</a:t>
                      </a:r>
                    </a:p>
                  </a:txBody>
                  <a:tcPr marL="50800" marR="50800" marT="50800" marB="50800" anchor="ctr" anchorCtr="0" horzOverflow="overflow">
                    <a:lnL w="12700">
                      <a:solidFill>
                        <a:srgbClr val="5E5E5E"/>
                      </a:solidFill>
                      <a:miter lim="400000"/>
                    </a:lnL>
                    <a:lnR w="12700">
                      <a:solidFill>
                        <a:srgbClr val="5E5E5E"/>
                      </a:solidFill>
                      <a:miter lim="400000"/>
                    </a:lnR>
                    <a:lnT w="12700">
                      <a:solidFill>
                        <a:srgbClr val="5E5E5E"/>
                      </a:solidFill>
                      <a:miter lim="400000"/>
                    </a:lnT>
                    <a:lnB w="12700">
                      <a:solidFill>
                        <a:srgbClr val="5E5E5E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rPr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100 m Mariposa S8</a:t>
                      </a:r>
                    </a:p>
                  </a:txBody>
                  <a:tcPr marL="9525" marR="9525" marT="9525" marB="9525" anchor="b" anchorCtr="0" horzOverflow="overflow">
                    <a:lnL w="12700">
                      <a:solidFill>
                        <a:srgbClr val="5E5E5E"/>
                      </a:solidFill>
                      <a:miter lim="400000"/>
                    </a:lnL>
                    <a:lnR w="12700">
                      <a:solidFill>
                        <a:srgbClr val="5E5E5E"/>
                      </a:solidFill>
                      <a:miter lim="400000"/>
                    </a:lnR>
                    <a:lnT w="12700">
                      <a:solidFill>
                        <a:srgbClr val="5E5E5E"/>
                      </a:solidFill>
                      <a:miter lim="400000"/>
                    </a:lnT>
                    <a:lnB w="12700">
                      <a:solidFill>
                        <a:srgbClr val="5E5E5E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defTabSz="1285875">
                        <a:defRPr sz="1800"/>
                      </a:pPr>
                      <a:r>
                        <a:rPr>
                          <a:latin typeface="Canela Deck Regular"/>
                          <a:ea typeface="Canela Deck Regular"/>
                          <a:cs typeface="Canela Deck Regular"/>
                          <a:sym typeface="Canela Deck Regular"/>
                        </a:rPr>
                        <a:t>Varonil</a:t>
                      </a:r>
                    </a:p>
                  </a:txBody>
                  <a:tcPr marL="50800" marR="50800" marT="50800" marB="50800" anchor="ctr" anchorCtr="0" horzOverflow="overflow">
                    <a:lnL w="12700">
                      <a:solidFill>
                        <a:srgbClr val="5E5E5E"/>
                      </a:solidFill>
                      <a:miter lim="400000"/>
                    </a:lnL>
                    <a:lnR w="12700">
                      <a:solidFill>
                        <a:srgbClr val="5E5E5E"/>
                      </a:solidFill>
                      <a:miter lim="400000"/>
                    </a:lnR>
                    <a:lnT w="12700">
                      <a:solidFill>
                        <a:srgbClr val="5E5E5E"/>
                      </a:solidFill>
                      <a:miter lim="400000"/>
                    </a:lnT>
                    <a:lnB w="12700">
                      <a:solidFill>
                        <a:srgbClr val="5E5E5E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defTabSz="1285875">
                        <a:defRPr sz="1800"/>
                      </a:pPr>
                      <a:r>
                        <a:rPr>
                          <a:latin typeface="Canela Deck Bold"/>
                          <a:ea typeface="Canela Deck Bold"/>
                          <a:cs typeface="Canela Deck Bold"/>
                          <a:sym typeface="Canela Deck Bold"/>
                        </a:rPr>
                        <a:t>1</a:t>
                      </a:r>
                    </a:p>
                  </a:txBody>
                  <a:tcPr marL="50800" marR="50800" marT="50800" marB="50800" anchor="ctr" anchorCtr="0" horzOverflow="overflow">
                    <a:lnL w="12700">
                      <a:solidFill>
                        <a:srgbClr val="5E5E5E"/>
                      </a:solidFill>
                      <a:miter lim="400000"/>
                    </a:lnL>
                    <a:lnT w="12700">
                      <a:solidFill>
                        <a:srgbClr val="5E5E5E"/>
                      </a:solidFill>
                      <a:miter lim="400000"/>
                    </a:lnT>
                    <a:lnB w="12700">
                      <a:solidFill>
                        <a:srgbClr val="5E5E5E"/>
                      </a:solidFill>
                      <a:miter lim="400000"/>
                    </a:lnB>
                  </a:tcPr>
                </a:tc>
              </a:tr>
              <a:tr h="454914">
                <a:tc vMerge="1">
                  <a:tcPr/>
                </a:tc>
                <a:tc>
                  <a:txBody>
                    <a:bodyPr/>
                    <a:lstStyle/>
                    <a:p>
                      <a:pPr defTabSz="1285875">
                        <a:defRPr sz="1800"/>
                      </a:pPr>
                      <a:r>
                        <a:rPr>
                          <a:latin typeface="Canela Deck Regular"/>
                          <a:ea typeface="Canela Deck Regular"/>
                          <a:cs typeface="Canela Deck Regular"/>
                          <a:sym typeface="Canela Deck Regular"/>
                        </a:rPr>
                        <a:t>7</a:t>
                      </a:r>
                    </a:p>
                  </a:txBody>
                  <a:tcPr marL="50800" marR="50800" marT="50800" marB="50800" anchor="ctr" anchorCtr="0" horzOverflow="overflow">
                    <a:lnL w="12700">
                      <a:solidFill>
                        <a:srgbClr val="5E5E5E"/>
                      </a:solidFill>
                      <a:miter lim="400000"/>
                    </a:lnL>
                    <a:lnR w="12700">
                      <a:solidFill>
                        <a:srgbClr val="5E5E5E"/>
                      </a:solidFill>
                      <a:miter lim="400000"/>
                    </a:lnR>
                    <a:lnT w="12700">
                      <a:solidFill>
                        <a:srgbClr val="5E5E5E"/>
                      </a:solidFill>
                      <a:miter lim="400000"/>
                    </a:lnT>
                    <a:lnB w="12700">
                      <a:solidFill>
                        <a:srgbClr val="5E5E5E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rPr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200 m Libre S4</a:t>
                      </a:r>
                    </a:p>
                  </a:txBody>
                  <a:tcPr marL="9525" marR="9525" marT="9525" marB="9525" anchor="b" anchorCtr="0" horzOverflow="overflow">
                    <a:lnL w="12700">
                      <a:solidFill>
                        <a:srgbClr val="5E5E5E"/>
                      </a:solidFill>
                      <a:miter lim="400000"/>
                    </a:lnL>
                    <a:lnR w="12700">
                      <a:solidFill>
                        <a:srgbClr val="5E5E5E"/>
                      </a:solidFill>
                      <a:miter lim="400000"/>
                    </a:lnR>
                    <a:lnT w="12700">
                      <a:solidFill>
                        <a:srgbClr val="5E5E5E"/>
                      </a:solidFill>
                      <a:miter lim="400000"/>
                    </a:lnT>
                    <a:lnB w="12700">
                      <a:solidFill>
                        <a:srgbClr val="5E5E5E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defTabSz="1285875">
                        <a:defRPr sz="1800"/>
                      </a:pPr>
                      <a:r>
                        <a:rPr>
                          <a:latin typeface="Canela Deck Regular"/>
                          <a:ea typeface="Canela Deck Regular"/>
                          <a:cs typeface="Canela Deck Regular"/>
                          <a:sym typeface="Canela Deck Regular"/>
                        </a:rPr>
                        <a:t>Varonil</a:t>
                      </a:r>
                    </a:p>
                  </a:txBody>
                  <a:tcPr marL="50800" marR="50800" marT="50800" marB="50800" anchor="ctr" anchorCtr="0" horzOverflow="overflow">
                    <a:lnL w="12700">
                      <a:solidFill>
                        <a:srgbClr val="5E5E5E"/>
                      </a:solidFill>
                      <a:miter lim="400000"/>
                    </a:lnL>
                    <a:lnR w="12700">
                      <a:solidFill>
                        <a:srgbClr val="5E5E5E"/>
                      </a:solidFill>
                      <a:miter lim="400000"/>
                    </a:lnR>
                    <a:lnT w="12700">
                      <a:solidFill>
                        <a:srgbClr val="5E5E5E"/>
                      </a:solidFill>
                      <a:miter lim="400000"/>
                    </a:lnT>
                    <a:lnB w="12700">
                      <a:solidFill>
                        <a:srgbClr val="5E5E5E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defTabSz="1285875">
                        <a:defRPr sz="1800"/>
                      </a:pPr>
                      <a:r>
                        <a:rPr>
                          <a:latin typeface="Canela Deck Bold"/>
                          <a:ea typeface="Canela Deck Bold"/>
                          <a:cs typeface="Canela Deck Bold"/>
                          <a:sym typeface="Canela Deck Bold"/>
                        </a:rPr>
                        <a:t>1</a:t>
                      </a:r>
                    </a:p>
                  </a:txBody>
                  <a:tcPr marL="50800" marR="50800" marT="50800" marB="50800" anchor="ctr" anchorCtr="0" horzOverflow="overflow">
                    <a:lnL w="12700">
                      <a:solidFill>
                        <a:srgbClr val="5E5E5E"/>
                      </a:solidFill>
                      <a:miter lim="400000"/>
                    </a:lnL>
                    <a:lnT w="12700">
                      <a:solidFill>
                        <a:srgbClr val="5E5E5E"/>
                      </a:solidFill>
                      <a:miter lim="400000"/>
                    </a:lnT>
                    <a:lnB w="12700">
                      <a:solidFill>
                        <a:srgbClr val="5E5E5E"/>
                      </a:solidFill>
                      <a:miter lim="400000"/>
                    </a:lnB>
                  </a:tcPr>
                </a:tc>
              </a:tr>
              <a:tr h="454914">
                <a:tc vMerge="1">
                  <a:tcPr/>
                </a:tc>
                <a:tc>
                  <a:txBody>
                    <a:bodyPr/>
                    <a:lstStyle/>
                    <a:p>
                      <a:pPr defTabSz="1285875">
                        <a:defRPr sz="1800"/>
                      </a:pPr>
                      <a:r>
                        <a:rPr>
                          <a:latin typeface="Canela Deck Regular"/>
                          <a:ea typeface="Canela Deck Regular"/>
                          <a:cs typeface="Canela Deck Regular"/>
                          <a:sym typeface="Canela Deck Regular"/>
                        </a:rPr>
                        <a:t>8</a:t>
                      </a:r>
                    </a:p>
                  </a:txBody>
                  <a:tcPr marL="50800" marR="50800" marT="50800" marB="50800" anchor="ctr" anchorCtr="0" horzOverflow="overflow">
                    <a:lnL w="12700">
                      <a:solidFill>
                        <a:srgbClr val="5E5E5E"/>
                      </a:solidFill>
                      <a:miter lim="400000"/>
                    </a:lnL>
                    <a:lnR w="12700">
                      <a:solidFill>
                        <a:srgbClr val="5E5E5E"/>
                      </a:solidFill>
                      <a:miter lim="400000"/>
                    </a:lnR>
                    <a:lnT w="12700">
                      <a:solidFill>
                        <a:srgbClr val="5E5E5E"/>
                      </a:solidFill>
                      <a:miter lim="400000"/>
                    </a:lnT>
                    <a:lnB w="12700">
                      <a:solidFill>
                        <a:srgbClr val="5E5E5E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rPr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50 m Dorso S4</a:t>
                      </a:r>
                    </a:p>
                  </a:txBody>
                  <a:tcPr marL="9525" marR="9525" marT="9525" marB="9525" anchor="b" anchorCtr="0" horzOverflow="overflow">
                    <a:lnL w="12700">
                      <a:solidFill>
                        <a:srgbClr val="5E5E5E"/>
                      </a:solidFill>
                      <a:miter lim="400000"/>
                    </a:lnL>
                    <a:lnR w="12700">
                      <a:solidFill>
                        <a:srgbClr val="5E5E5E"/>
                      </a:solidFill>
                      <a:miter lim="400000"/>
                    </a:lnR>
                    <a:lnT w="12700">
                      <a:solidFill>
                        <a:srgbClr val="5E5E5E"/>
                      </a:solidFill>
                      <a:miter lim="400000"/>
                    </a:lnT>
                    <a:lnB w="12700">
                      <a:solidFill>
                        <a:srgbClr val="5E5E5E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defTabSz="1285875">
                        <a:defRPr sz="1800"/>
                      </a:pPr>
                      <a:r>
                        <a:rPr>
                          <a:latin typeface="Canela Deck Regular"/>
                          <a:ea typeface="Canela Deck Regular"/>
                          <a:cs typeface="Canela Deck Regular"/>
                          <a:sym typeface="Canela Deck Regular"/>
                        </a:rPr>
                        <a:t>Varonil</a:t>
                      </a:r>
                    </a:p>
                  </a:txBody>
                  <a:tcPr marL="50800" marR="50800" marT="50800" marB="50800" anchor="ctr" anchorCtr="0" horzOverflow="overflow">
                    <a:lnL w="12700">
                      <a:solidFill>
                        <a:srgbClr val="5E5E5E"/>
                      </a:solidFill>
                      <a:miter lim="400000"/>
                    </a:lnL>
                    <a:lnR w="12700">
                      <a:solidFill>
                        <a:srgbClr val="5E5E5E"/>
                      </a:solidFill>
                      <a:miter lim="400000"/>
                    </a:lnR>
                    <a:lnT w="12700">
                      <a:solidFill>
                        <a:srgbClr val="5E5E5E"/>
                      </a:solidFill>
                      <a:miter lim="400000"/>
                    </a:lnT>
                    <a:lnB w="12700">
                      <a:solidFill>
                        <a:srgbClr val="5E5E5E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defTabSz="1285875">
                        <a:defRPr sz="1800"/>
                      </a:pPr>
                      <a:r>
                        <a:rPr>
                          <a:latin typeface="Canela Deck Bold"/>
                          <a:ea typeface="Canela Deck Bold"/>
                          <a:cs typeface="Canela Deck Bold"/>
                          <a:sym typeface="Canela Deck Bold"/>
                        </a:rPr>
                        <a:t>1</a:t>
                      </a:r>
                    </a:p>
                  </a:txBody>
                  <a:tcPr marL="50800" marR="50800" marT="50800" marB="50800" anchor="ctr" anchorCtr="0" horzOverflow="overflow">
                    <a:lnL w="12700">
                      <a:solidFill>
                        <a:srgbClr val="5E5E5E"/>
                      </a:solidFill>
                      <a:miter lim="400000"/>
                    </a:lnL>
                    <a:lnT w="12700">
                      <a:solidFill>
                        <a:srgbClr val="5E5E5E"/>
                      </a:solidFill>
                      <a:miter lim="400000"/>
                    </a:lnT>
                    <a:lnB w="12700">
                      <a:solidFill>
                        <a:srgbClr val="5E5E5E"/>
                      </a:solidFill>
                      <a:miter lim="400000"/>
                    </a:lnB>
                  </a:tcPr>
                </a:tc>
              </a:tr>
              <a:tr h="565497">
                <a:tc vMerge="1">
                  <a:tcPr/>
                </a:tc>
                <a:tc>
                  <a:txBody>
                    <a:bodyPr/>
                    <a:lstStyle/>
                    <a:p>
                      <a:pPr defTabSz="1285875">
                        <a:defRPr sz="1800"/>
                      </a:pPr>
                      <a:r>
                        <a:rPr>
                          <a:latin typeface="Canela Deck Regular"/>
                          <a:ea typeface="Canela Deck Regular"/>
                          <a:cs typeface="Canela Deck Regular"/>
                          <a:sym typeface="Canela Deck Regular"/>
                        </a:rPr>
                        <a:t>9</a:t>
                      </a:r>
                    </a:p>
                  </a:txBody>
                  <a:tcPr marL="50800" marR="50800" marT="50800" marB="50800" anchor="ctr" anchorCtr="0" horzOverflow="overflow">
                    <a:lnL w="12700">
                      <a:solidFill>
                        <a:srgbClr val="5E5E5E"/>
                      </a:solidFill>
                      <a:miter lim="400000"/>
                    </a:lnL>
                    <a:lnR w="12700">
                      <a:solidFill>
                        <a:srgbClr val="5E5E5E"/>
                      </a:solidFill>
                      <a:miter lim="400000"/>
                    </a:lnR>
                    <a:lnT w="12700">
                      <a:solidFill>
                        <a:srgbClr val="5E5E5E"/>
                      </a:solidFill>
                      <a:miter lim="400000"/>
                    </a:lnT>
                    <a:lnB w="12700">
                      <a:solidFill>
                        <a:srgbClr val="5E5E5E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rPr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150 m Conbinado Individual SM3</a:t>
                      </a:r>
                    </a:p>
                  </a:txBody>
                  <a:tcPr marL="9525" marR="9525" marT="9525" marB="9525" anchor="b" anchorCtr="0" horzOverflow="overflow">
                    <a:lnL w="12700">
                      <a:solidFill>
                        <a:srgbClr val="5E5E5E"/>
                      </a:solidFill>
                      <a:miter lim="400000"/>
                    </a:lnL>
                    <a:lnR w="12700">
                      <a:solidFill>
                        <a:srgbClr val="5E5E5E"/>
                      </a:solidFill>
                      <a:miter lim="400000"/>
                    </a:lnR>
                    <a:lnT w="12700">
                      <a:solidFill>
                        <a:srgbClr val="5E5E5E"/>
                      </a:solidFill>
                      <a:miter lim="400000"/>
                    </a:lnT>
                    <a:lnB w="12700">
                      <a:solidFill>
                        <a:srgbClr val="5E5E5E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defTabSz="1285875">
                        <a:defRPr sz="1800"/>
                      </a:pPr>
                      <a:r>
                        <a:rPr>
                          <a:latin typeface="Canela Deck Regular"/>
                          <a:ea typeface="Canela Deck Regular"/>
                          <a:cs typeface="Canela Deck Regular"/>
                          <a:sym typeface="Canela Deck Regular"/>
                        </a:rPr>
                        <a:t>Varonil</a:t>
                      </a:r>
                    </a:p>
                  </a:txBody>
                  <a:tcPr marL="50800" marR="50800" marT="50800" marB="50800" anchor="ctr" anchorCtr="0" horzOverflow="overflow">
                    <a:lnL w="12700">
                      <a:solidFill>
                        <a:srgbClr val="5E5E5E"/>
                      </a:solidFill>
                      <a:miter lim="400000"/>
                    </a:lnL>
                    <a:lnR w="12700">
                      <a:solidFill>
                        <a:srgbClr val="5E5E5E"/>
                      </a:solidFill>
                      <a:miter lim="400000"/>
                    </a:lnR>
                    <a:lnT w="12700">
                      <a:solidFill>
                        <a:srgbClr val="5E5E5E"/>
                      </a:solidFill>
                      <a:miter lim="400000"/>
                    </a:lnT>
                    <a:lnB w="12700">
                      <a:solidFill>
                        <a:srgbClr val="5E5E5E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defTabSz="1285875">
                        <a:defRPr sz="1800"/>
                      </a:pPr>
                      <a:r>
                        <a:rPr>
                          <a:latin typeface="Canela Deck Bold"/>
                          <a:ea typeface="Canela Deck Bold"/>
                          <a:cs typeface="Canela Deck Bold"/>
                          <a:sym typeface="Canela Deck Bold"/>
                        </a:rPr>
                        <a:t>1</a:t>
                      </a:r>
                    </a:p>
                  </a:txBody>
                  <a:tcPr marL="50800" marR="50800" marT="50800" marB="50800" anchor="ctr" anchorCtr="0" horzOverflow="overflow">
                    <a:lnL w="12700">
                      <a:solidFill>
                        <a:srgbClr val="5E5E5E"/>
                      </a:solidFill>
                      <a:miter lim="400000"/>
                    </a:lnL>
                    <a:lnT w="12700">
                      <a:solidFill>
                        <a:srgbClr val="5E5E5E"/>
                      </a:solidFill>
                      <a:miter lim="400000"/>
                    </a:lnT>
                    <a:lnB w="12700">
                      <a:solidFill>
                        <a:srgbClr val="5E5E5E"/>
                      </a:solidFill>
                      <a:miter lim="400000"/>
                    </a:lnB>
                  </a:tcPr>
                </a:tc>
              </a:tr>
              <a:tr h="454914">
                <a:tc vMerge="1">
                  <a:tcPr/>
                </a:tc>
                <a:tc>
                  <a:txBody>
                    <a:bodyPr/>
                    <a:lstStyle/>
                    <a:p>
                      <a:pPr defTabSz="1285875">
                        <a:defRPr sz="1800"/>
                      </a:pPr>
                      <a:r>
                        <a:rPr>
                          <a:latin typeface="Canela Deck Regular"/>
                          <a:ea typeface="Canela Deck Regular"/>
                          <a:cs typeface="Canela Deck Regular"/>
                          <a:sym typeface="Canela Deck Regular"/>
                        </a:rPr>
                        <a:t>10</a:t>
                      </a:r>
                    </a:p>
                  </a:txBody>
                  <a:tcPr marL="50800" marR="50800" marT="50800" marB="50800" anchor="ctr" anchorCtr="0" horzOverflow="overflow">
                    <a:lnL w="12700">
                      <a:solidFill>
                        <a:srgbClr val="5E5E5E"/>
                      </a:solidFill>
                      <a:miter lim="400000"/>
                    </a:lnL>
                    <a:lnR w="12700">
                      <a:solidFill>
                        <a:srgbClr val="5E5E5E"/>
                      </a:solidFill>
                      <a:miter lim="400000"/>
                    </a:lnR>
                    <a:lnT w="12700">
                      <a:solidFill>
                        <a:srgbClr val="5E5E5E"/>
                      </a:solidFill>
                      <a:miter lim="400000"/>
                    </a:lnT>
                    <a:lnB w="12700">
                      <a:solidFill>
                        <a:srgbClr val="5E5E5E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rPr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100 m Libre S3</a:t>
                      </a:r>
                    </a:p>
                  </a:txBody>
                  <a:tcPr marL="9525" marR="9525" marT="9525" marB="9525" anchor="b" anchorCtr="0" horzOverflow="overflow">
                    <a:lnL w="12700">
                      <a:solidFill>
                        <a:srgbClr val="5E5E5E"/>
                      </a:solidFill>
                      <a:miter lim="400000"/>
                    </a:lnL>
                    <a:lnR w="12700">
                      <a:solidFill>
                        <a:srgbClr val="5E5E5E"/>
                      </a:solidFill>
                      <a:miter lim="400000"/>
                    </a:lnR>
                    <a:lnT w="12700">
                      <a:solidFill>
                        <a:srgbClr val="5E5E5E"/>
                      </a:solidFill>
                      <a:miter lim="400000"/>
                    </a:lnT>
                    <a:lnB w="12700">
                      <a:solidFill>
                        <a:srgbClr val="5E5E5E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defTabSz="1285875">
                        <a:defRPr sz="1800"/>
                      </a:pPr>
                      <a:r>
                        <a:rPr>
                          <a:latin typeface="Canela Deck Bold"/>
                          <a:ea typeface="Canela Deck Bold"/>
                          <a:cs typeface="Canela Deck Bold"/>
                          <a:sym typeface="Canela Deck Bold"/>
                        </a:rPr>
                        <a:t>Femenil</a:t>
                      </a:r>
                    </a:p>
                  </a:txBody>
                  <a:tcPr marL="50800" marR="50800" marT="50800" marB="50800" anchor="ctr" anchorCtr="0" horzOverflow="overflow">
                    <a:lnL w="12700">
                      <a:solidFill>
                        <a:srgbClr val="5E5E5E"/>
                      </a:solidFill>
                      <a:miter lim="400000"/>
                    </a:lnL>
                    <a:lnR w="12700">
                      <a:solidFill>
                        <a:srgbClr val="5E5E5E"/>
                      </a:solidFill>
                      <a:miter lim="400000"/>
                    </a:lnR>
                    <a:lnT w="12700">
                      <a:solidFill>
                        <a:srgbClr val="5E5E5E"/>
                      </a:solidFill>
                      <a:miter lim="400000"/>
                    </a:lnT>
                    <a:lnB w="12700">
                      <a:solidFill>
                        <a:srgbClr val="5E5E5E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defTabSz="1285875">
                        <a:defRPr sz="1800"/>
                      </a:pPr>
                      <a:r>
                        <a:rPr>
                          <a:latin typeface="Canela Deck Bold"/>
                          <a:ea typeface="Canela Deck Bold"/>
                          <a:cs typeface="Canela Deck Bold"/>
                          <a:sym typeface="Canela Deck Bold"/>
                        </a:rPr>
                        <a:t>1</a:t>
                      </a:r>
                    </a:p>
                  </a:txBody>
                  <a:tcPr marL="50800" marR="50800" marT="50800" marB="50800" anchor="ctr" anchorCtr="0" horzOverflow="overflow">
                    <a:lnL w="12700">
                      <a:solidFill>
                        <a:srgbClr val="5E5E5E"/>
                      </a:solidFill>
                      <a:miter lim="400000"/>
                    </a:lnL>
                    <a:lnT w="12700">
                      <a:solidFill>
                        <a:srgbClr val="5E5E5E"/>
                      </a:solidFill>
                      <a:miter lim="400000"/>
                    </a:lnT>
                    <a:lnB w="12700">
                      <a:solidFill>
                        <a:srgbClr val="5E5E5E"/>
                      </a:solidFill>
                      <a:miter lim="400000"/>
                    </a:lnB>
                  </a:tcPr>
                </a:tc>
              </a:tr>
              <a:tr h="454914">
                <a:tc vMerge="1">
                  <a:tcPr/>
                </a:tc>
                <a:tc>
                  <a:txBody>
                    <a:bodyPr/>
                    <a:lstStyle/>
                    <a:p>
                      <a:pPr defTabSz="1285875">
                        <a:defRPr sz="1800"/>
                      </a:pPr>
                      <a:r>
                        <a:rPr>
                          <a:latin typeface="Canela Deck Regular"/>
                          <a:ea typeface="Canela Deck Regular"/>
                          <a:cs typeface="Canela Deck Regular"/>
                          <a:sym typeface="Canela Deck Regular"/>
                        </a:rPr>
                        <a:t>11</a:t>
                      </a:r>
                    </a:p>
                  </a:txBody>
                  <a:tcPr marL="50800" marR="50800" marT="50800" marB="50800" anchor="ctr" anchorCtr="0" horzOverflow="overflow">
                    <a:lnL w="12700">
                      <a:solidFill>
                        <a:srgbClr val="5E5E5E"/>
                      </a:solidFill>
                      <a:miter lim="400000"/>
                    </a:lnL>
                    <a:lnR w="12700">
                      <a:solidFill>
                        <a:srgbClr val="5E5E5E"/>
                      </a:solidFill>
                      <a:miter lim="400000"/>
                    </a:lnR>
                    <a:lnT w="12700">
                      <a:solidFill>
                        <a:srgbClr val="5E5E5E"/>
                      </a:solidFill>
                      <a:miter lim="400000"/>
                    </a:lnT>
                    <a:lnB w="12700">
                      <a:solidFill>
                        <a:srgbClr val="5E5E5E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rPr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50 m Dorso S3</a:t>
                      </a:r>
                    </a:p>
                  </a:txBody>
                  <a:tcPr marL="9525" marR="9525" marT="9525" marB="9525" anchor="b" anchorCtr="0" horzOverflow="overflow">
                    <a:lnL w="12700">
                      <a:solidFill>
                        <a:srgbClr val="5E5E5E"/>
                      </a:solidFill>
                      <a:miter lim="400000"/>
                    </a:lnL>
                    <a:lnR w="12700">
                      <a:solidFill>
                        <a:srgbClr val="5E5E5E"/>
                      </a:solidFill>
                      <a:miter lim="400000"/>
                    </a:lnR>
                    <a:lnT w="12700">
                      <a:solidFill>
                        <a:srgbClr val="5E5E5E"/>
                      </a:solidFill>
                      <a:miter lim="400000"/>
                    </a:lnT>
                    <a:lnB w="12700">
                      <a:solidFill>
                        <a:srgbClr val="5E5E5E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defTabSz="1285875">
                        <a:defRPr sz="1800"/>
                      </a:pPr>
                      <a:r>
                        <a:rPr>
                          <a:latin typeface="Canela Deck Bold"/>
                          <a:ea typeface="Canela Deck Bold"/>
                          <a:cs typeface="Canela Deck Bold"/>
                          <a:sym typeface="Canela Deck Bold"/>
                        </a:rPr>
                        <a:t>Femenil</a:t>
                      </a:r>
                    </a:p>
                  </a:txBody>
                  <a:tcPr marL="50800" marR="50800" marT="50800" marB="50800" anchor="ctr" anchorCtr="0" horzOverflow="overflow">
                    <a:lnL w="12700">
                      <a:solidFill>
                        <a:srgbClr val="5E5E5E"/>
                      </a:solidFill>
                      <a:miter lim="400000"/>
                    </a:lnL>
                    <a:lnR w="12700">
                      <a:solidFill>
                        <a:srgbClr val="5E5E5E"/>
                      </a:solidFill>
                      <a:miter lim="400000"/>
                    </a:lnR>
                    <a:lnT w="12700">
                      <a:solidFill>
                        <a:srgbClr val="5E5E5E"/>
                      </a:solidFill>
                      <a:miter lim="400000"/>
                    </a:lnT>
                    <a:lnB w="12700">
                      <a:solidFill>
                        <a:srgbClr val="5E5E5E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defTabSz="1285875">
                        <a:defRPr sz="1800"/>
                      </a:pPr>
                      <a:r>
                        <a:rPr>
                          <a:latin typeface="Canela Deck Bold"/>
                          <a:ea typeface="Canela Deck Bold"/>
                          <a:cs typeface="Canela Deck Bold"/>
                          <a:sym typeface="Canela Deck Bold"/>
                        </a:rPr>
                        <a:t>1</a:t>
                      </a:r>
                    </a:p>
                  </a:txBody>
                  <a:tcPr marL="50800" marR="50800" marT="50800" marB="50800" anchor="ctr" anchorCtr="0" horzOverflow="overflow">
                    <a:lnL w="12700">
                      <a:solidFill>
                        <a:srgbClr val="5E5E5E"/>
                      </a:solidFill>
                      <a:miter lim="400000"/>
                    </a:lnL>
                    <a:lnT w="12700">
                      <a:solidFill>
                        <a:srgbClr val="5E5E5E"/>
                      </a:solidFill>
                      <a:miter lim="400000"/>
                    </a:lnT>
                    <a:lnB w="12700">
                      <a:solidFill>
                        <a:srgbClr val="5E5E5E"/>
                      </a:solidFill>
                      <a:miter lim="400000"/>
                    </a:lnB>
                  </a:tcPr>
                </a:tc>
              </a:tr>
              <a:tr h="454914">
                <a:tc vMerge="1">
                  <a:tcPr/>
                </a:tc>
                <a:tc>
                  <a:txBody>
                    <a:bodyPr/>
                    <a:lstStyle/>
                    <a:p>
                      <a:pPr defTabSz="1285875">
                        <a:defRPr sz="1800"/>
                      </a:pPr>
                      <a:r>
                        <a:rPr>
                          <a:latin typeface="Canela Deck Regular"/>
                          <a:ea typeface="Canela Deck Regular"/>
                          <a:cs typeface="Canela Deck Regular"/>
                          <a:sym typeface="Canela Deck Regular"/>
                        </a:rPr>
                        <a:t>12</a:t>
                      </a:r>
                    </a:p>
                  </a:txBody>
                  <a:tcPr marL="50800" marR="50800" marT="50800" marB="50800" anchor="ctr" anchorCtr="0" horzOverflow="overflow">
                    <a:lnL w="12700">
                      <a:solidFill>
                        <a:srgbClr val="5E5E5E"/>
                      </a:solidFill>
                      <a:miter lim="400000"/>
                    </a:lnL>
                    <a:lnR w="12700">
                      <a:solidFill>
                        <a:srgbClr val="5E5E5E"/>
                      </a:solidFill>
                      <a:miter lim="400000"/>
                    </a:lnR>
                    <a:lnT w="12700">
                      <a:solidFill>
                        <a:srgbClr val="5E5E5E"/>
                      </a:solidFill>
                      <a:miter lim="400000"/>
                    </a:lnT>
                    <a:lnB w="12700">
                      <a:solidFill>
                        <a:srgbClr val="5E5E5E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rPr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400 m Libre S10</a:t>
                      </a:r>
                    </a:p>
                  </a:txBody>
                  <a:tcPr marL="9525" marR="9525" marT="9525" marB="9525" anchor="b" anchorCtr="0" horzOverflow="overflow">
                    <a:lnL w="12700">
                      <a:solidFill>
                        <a:srgbClr val="5E5E5E"/>
                      </a:solidFill>
                      <a:miter lim="400000"/>
                    </a:lnL>
                    <a:lnR w="12700">
                      <a:solidFill>
                        <a:srgbClr val="5E5E5E"/>
                      </a:solidFill>
                      <a:miter lim="400000"/>
                    </a:lnR>
                    <a:lnT w="12700">
                      <a:solidFill>
                        <a:srgbClr val="5E5E5E"/>
                      </a:solidFill>
                      <a:miter lim="400000"/>
                    </a:lnT>
                    <a:lnB w="12700">
                      <a:solidFill>
                        <a:srgbClr val="5E5E5E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defTabSz="1285875">
                        <a:defRPr sz="1800"/>
                      </a:pPr>
                      <a:r>
                        <a:rPr>
                          <a:latin typeface="Canela Deck Bold"/>
                          <a:ea typeface="Canela Deck Bold"/>
                          <a:cs typeface="Canela Deck Bold"/>
                          <a:sym typeface="Canela Deck Bold"/>
                        </a:rPr>
                        <a:t>Femenil</a:t>
                      </a:r>
                    </a:p>
                  </a:txBody>
                  <a:tcPr marL="50800" marR="50800" marT="50800" marB="50800" anchor="ctr" anchorCtr="0" horzOverflow="overflow">
                    <a:lnL w="12700">
                      <a:solidFill>
                        <a:srgbClr val="5E5E5E"/>
                      </a:solidFill>
                      <a:miter lim="400000"/>
                    </a:lnL>
                    <a:lnR w="12700">
                      <a:solidFill>
                        <a:srgbClr val="5E5E5E"/>
                      </a:solidFill>
                      <a:miter lim="400000"/>
                    </a:lnR>
                    <a:lnT w="12700">
                      <a:solidFill>
                        <a:srgbClr val="5E5E5E"/>
                      </a:solidFill>
                      <a:miter lim="400000"/>
                    </a:lnT>
                    <a:lnB w="12700">
                      <a:solidFill>
                        <a:srgbClr val="5E5E5E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defTabSz="1285875">
                        <a:defRPr sz="1800"/>
                      </a:pPr>
                      <a:r>
                        <a:rPr>
                          <a:latin typeface="Canela Deck Bold"/>
                          <a:ea typeface="Canela Deck Bold"/>
                          <a:cs typeface="Canela Deck Bold"/>
                          <a:sym typeface="Canela Deck Bold"/>
                        </a:rPr>
                        <a:t>1</a:t>
                      </a:r>
                    </a:p>
                  </a:txBody>
                  <a:tcPr marL="50800" marR="50800" marT="50800" marB="50800" anchor="ctr" anchorCtr="0" horzOverflow="overflow">
                    <a:lnL w="12700">
                      <a:solidFill>
                        <a:srgbClr val="5E5E5E"/>
                      </a:solidFill>
                      <a:miter lim="400000"/>
                    </a:lnL>
                    <a:lnT w="12700">
                      <a:solidFill>
                        <a:srgbClr val="5E5E5E"/>
                      </a:solidFill>
                      <a:miter lim="400000"/>
                    </a:lnT>
                    <a:lnB w="12700">
                      <a:solidFill>
                        <a:srgbClr val="5E5E5E"/>
                      </a:solidFill>
                      <a:miter lim="400000"/>
                    </a:lnB>
                  </a:tcPr>
                </a:tc>
              </a:tr>
              <a:tr h="454914">
                <a:tc vMerge="1">
                  <a:tcPr/>
                </a:tc>
                <a:tc>
                  <a:txBody>
                    <a:bodyPr/>
                    <a:lstStyle/>
                    <a:p>
                      <a:pPr defTabSz="1285875">
                        <a:defRPr sz="1800"/>
                      </a:pPr>
                      <a:r>
                        <a:rPr>
                          <a:latin typeface="Canela Deck Regular"/>
                          <a:ea typeface="Canela Deck Regular"/>
                          <a:cs typeface="Canela Deck Regular"/>
                          <a:sym typeface="Canela Deck Regular"/>
                        </a:rPr>
                        <a:t>13</a:t>
                      </a:r>
                    </a:p>
                  </a:txBody>
                  <a:tcPr marL="50800" marR="50800" marT="50800" marB="50800" anchor="ctr" anchorCtr="0" horzOverflow="overflow">
                    <a:lnL w="12700">
                      <a:solidFill>
                        <a:srgbClr val="5E5E5E"/>
                      </a:solidFill>
                      <a:miter lim="400000"/>
                    </a:lnL>
                    <a:lnR w="12700">
                      <a:solidFill>
                        <a:srgbClr val="5E5E5E"/>
                      </a:solidFill>
                      <a:miter lim="400000"/>
                    </a:lnR>
                    <a:lnT w="12700">
                      <a:solidFill>
                        <a:srgbClr val="5E5E5E"/>
                      </a:solidFill>
                      <a:miter lim="400000"/>
                    </a:lnT>
                    <a:lnB w="12700">
                      <a:solidFill>
                        <a:srgbClr val="5E5E5E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rPr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400 m Libre S11</a:t>
                      </a:r>
                    </a:p>
                  </a:txBody>
                  <a:tcPr marL="9525" marR="9525" marT="9525" marB="9525" anchor="b" anchorCtr="0" horzOverflow="overflow">
                    <a:lnL w="12700">
                      <a:solidFill>
                        <a:srgbClr val="5E5E5E"/>
                      </a:solidFill>
                      <a:miter lim="400000"/>
                    </a:lnL>
                    <a:lnR w="12700">
                      <a:solidFill>
                        <a:srgbClr val="5E5E5E"/>
                      </a:solidFill>
                      <a:miter lim="400000"/>
                    </a:lnR>
                    <a:lnT w="12700">
                      <a:solidFill>
                        <a:srgbClr val="5E5E5E"/>
                      </a:solidFill>
                      <a:miter lim="400000"/>
                    </a:lnT>
                    <a:lnB w="12700">
                      <a:solidFill>
                        <a:srgbClr val="5E5E5E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defTabSz="1285875">
                        <a:defRPr sz="1800"/>
                      </a:pPr>
                      <a:r>
                        <a:rPr>
                          <a:latin typeface="Canela Deck Bold"/>
                          <a:ea typeface="Canela Deck Bold"/>
                          <a:cs typeface="Canela Deck Bold"/>
                          <a:sym typeface="Canela Deck Bold"/>
                        </a:rPr>
                        <a:t>Femenil</a:t>
                      </a:r>
                    </a:p>
                  </a:txBody>
                  <a:tcPr marL="50800" marR="50800" marT="50800" marB="50800" anchor="ctr" anchorCtr="0" horzOverflow="overflow">
                    <a:lnL w="12700">
                      <a:solidFill>
                        <a:srgbClr val="5E5E5E"/>
                      </a:solidFill>
                      <a:miter lim="400000"/>
                    </a:lnL>
                    <a:lnR w="12700">
                      <a:solidFill>
                        <a:srgbClr val="5E5E5E"/>
                      </a:solidFill>
                      <a:miter lim="400000"/>
                    </a:lnR>
                    <a:lnT w="12700">
                      <a:solidFill>
                        <a:srgbClr val="5E5E5E"/>
                      </a:solidFill>
                      <a:miter lim="400000"/>
                    </a:lnT>
                    <a:lnB w="12700">
                      <a:solidFill>
                        <a:srgbClr val="5E5E5E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defTabSz="1285875">
                        <a:defRPr sz="1800"/>
                      </a:pPr>
                      <a:r>
                        <a:rPr>
                          <a:latin typeface="Canela Deck Bold"/>
                          <a:ea typeface="Canela Deck Bold"/>
                          <a:cs typeface="Canela Deck Bold"/>
                          <a:sym typeface="Canela Deck Bold"/>
                        </a:rPr>
                        <a:t>1</a:t>
                      </a:r>
                    </a:p>
                  </a:txBody>
                  <a:tcPr marL="50800" marR="50800" marT="50800" marB="50800" anchor="ctr" anchorCtr="0" horzOverflow="overflow">
                    <a:lnL w="12700">
                      <a:solidFill>
                        <a:srgbClr val="5E5E5E"/>
                      </a:solidFill>
                      <a:miter lim="400000"/>
                    </a:lnL>
                    <a:lnT w="12700">
                      <a:solidFill>
                        <a:srgbClr val="5E5E5E"/>
                      </a:solidFill>
                      <a:miter lim="400000"/>
                    </a:lnT>
                    <a:lnB w="12700">
                      <a:solidFill>
                        <a:srgbClr val="5E5E5E"/>
                      </a:solidFill>
                      <a:miter lim="400000"/>
                    </a:lnB>
                  </a:tcPr>
                </a:tc>
              </a:tr>
              <a:tr h="454914">
                <a:tc vMerge="1">
                  <a:tcPr/>
                </a:tc>
                <a:tc>
                  <a:txBody>
                    <a:bodyPr/>
                    <a:lstStyle/>
                    <a:p>
                      <a:pPr defTabSz="1285875">
                        <a:defRPr sz="1800"/>
                      </a:pPr>
                      <a:r>
                        <a:rPr>
                          <a:latin typeface="Canela Deck Regular"/>
                          <a:ea typeface="Canela Deck Regular"/>
                          <a:cs typeface="Canela Deck Regular"/>
                          <a:sym typeface="Canela Deck Regular"/>
                        </a:rPr>
                        <a:t>14</a:t>
                      </a:r>
                    </a:p>
                  </a:txBody>
                  <a:tcPr marL="50800" marR="50800" marT="50800" marB="50800" anchor="ctr" anchorCtr="0" horzOverflow="overflow">
                    <a:lnL w="12700">
                      <a:solidFill>
                        <a:srgbClr val="5E5E5E"/>
                      </a:solidFill>
                      <a:miter lim="400000"/>
                    </a:lnL>
                    <a:lnR w="12700">
                      <a:solidFill>
                        <a:srgbClr val="5E5E5E"/>
                      </a:solidFill>
                      <a:miter lim="400000"/>
                    </a:lnR>
                    <a:lnT w="12700">
                      <a:solidFill>
                        <a:srgbClr val="5E5E5E"/>
                      </a:solidFill>
                      <a:miter lim="400000"/>
                    </a:lnT>
                    <a:lnB w="12700">
                      <a:solidFill>
                        <a:srgbClr val="5E5E5E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rPr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50 Dorso S6</a:t>
                      </a:r>
                    </a:p>
                  </a:txBody>
                  <a:tcPr marL="9525" marR="9525" marT="9525" marB="9525" anchor="b" anchorCtr="0" horzOverflow="overflow">
                    <a:lnL w="12700">
                      <a:solidFill>
                        <a:srgbClr val="5E5E5E"/>
                      </a:solidFill>
                      <a:miter lim="400000"/>
                    </a:lnL>
                    <a:lnR w="12700">
                      <a:solidFill>
                        <a:srgbClr val="5E5E5E"/>
                      </a:solidFill>
                      <a:miter lim="400000"/>
                    </a:lnR>
                    <a:lnT w="12700">
                      <a:solidFill>
                        <a:srgbClr val="5E5E5E"/>
                      </a:solidFill>
                      <a:miter lim="400000"/>
                    </a:lnT>
                    <a:lnB w="12700">
                      <a:solidFill>
                        <a:srgbClr val="5E5E5E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defTabSz="1285875">
                        <a:defRPr sz="1800"/>
                      </a:pPr>
                      <a:r>
                        <a:rPr>
                          <a:latin typeface="Canela Deck Bold"/>
                          <a:ea typeface="Canela Deck Bold"/>
                          <a:cs typeface="Canela Deck Bold"/>
                          <a:sym typeface="Canela Deck Bold"/>
                        </a:rPr>
                        <a:t>Femenil</a:t>
                      </a:r>
                    </a:p>
                  </a:txBody>
                  <a:tcPr marL="50800" marR="50800" marT="50800" marB="50800" anchor="ctr" anchorCtr="0" horzOverflow="overflow">
                    <a:lnL w="12700">
                      <a:solidFill>
                        <a:srgbClr val="5E5E5E"/>
                      </a:solidFill>
                      <a:miter lim="400000"/>
                    </a:lnL>
                    <a:lnR w="12700">
                      <a:solidFill>
                        <a:srgbClr val="5E5E5E"/>
                      </a:solidFill>
                      <a:miter lim="400000"/>
                    </a:lnR>
                    <a:lnT w="12700">
                      <a:solidFill>
                        <a:srgbClr val="5E5E5E"/>
                      </a:solidFill>
                      <a:miter lim="400000"/>
                    </a:lnT>
                    <a:lnB w="12700">
                      <a:solidFill>
                        <a:srgbClr val="5E5E5E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defTabSz="1285875">
                        <a:defRPr sz="1800"/>
                      </a:pPr>
                      <a:r>
                        <a:rPr>
                          <a:latin typeface="Canela Deck Bold"/>
                          <a:ea typeface="Canela Deck Bold"/>
                          <a:cs typeface="Canela Deck Bold"/>
                          <a:sym typeface="Canela Deck Bold"/>
                        </a:rPr>
                        <a:t>1</a:t>
                      </a:r>
                    </a:p>
                  </a:txBody>
                  <a:tcPr marL="50800" marR="50800" marT="50800" marB="50800" anchor="ctr" anchorCtr="0" horzOverflow="overflow">
                    <a:lnL w="12700">
                      <a:solidFill>
                        <a:srgbClr val="5E5E5E"/>
                      </a:solidFill>
                      <a:miter lim="400000"/>
                    </a:lnL>
                    <a:lnT w="12700">
                      <a:solidFill>
                        <a:srgbClr val="5E5E5E"/>
                      </a:solidFill>
                      <a:miter lim="400000"/>
                    </a:lnT>
                    <a:lnB w="12700">
                      <a:solidFill>
                        <a:srgbClr val="5E5E5E"/>
                      </a:solidFill>
                      <a:miter lim="400000"/>
                    </a:lnB>
                  </a:tcPr>
                </a:tc>
              </a:tr>
              <a:tr h="454914">
                <a:tc vMerge="1">
                  <a:tcPr/>
                </a:tc>
                <a:tc>
                  <a:txBody>
                    <a:bodyPr/>
                    <a:lstStyle/>
                    <a:p>
                      <a:pPr defTabSz="1285875">
                        <a:defRPr sz="1800"/>
                      </a:pPr>
                      <a:r>
                        <a:rPr>
                          <a:latin typeface="Canela Deck Regular"/>
                          <a:ea typeface="Canela Deck Regular"/>
                          <a:cs typeface="Canela Deck Regular"/>
                          <a:sym typeface="Canela Deck Regular"/>
                        </a:rPr>
                        <a:t>15</a:t>
                      </a:r>
                    </a:p>
                  </a:txBody>
                  <a:tcPr marL="50800" marR="50800" marT="50800" marB="50800" anchor="ctr" anchorCtr="0" horzOverflow="overflow">
                    <a:lnL w="12700">
                      <a:solidFill>
                        <a:srgbClr val="5E5E5E"/>
                      </a:solidFill>
                      <a:miter lim="400000"/>
                    </a:lnL>
                    <a:lnR w="12700">
                      <a:solidFill>
                        <a:srgbClr val="5E5E5E"/>
                      </a:solidFill>
                      <a:miter lim="400000"/>
                    </a:lnR>
                    <a:lnT w="12700">
                      <a:solidFill>
                        <a:srgbClr val="5E5E5E"/>
                      </a:solidFill>
                      <a:miter lim="400000"/>
                    </a:lnT>
                    <a:lnB w="12700">
                      <a:solidFill>
                        <a:srgbClr val="5E5E5E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rPr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400 m Libre S6</a:t>
                      </a:r>
                    </a:p>
                  </a:txBody>
                  <a:tcPr marL="9525" marR="9525" marT="9525" marB="9525" anchor="b" anchorCtr="0" horzOverflow="overflow">
                    <a:lnL w="12700">
                      <a:solidFill>
                        <a:srgbClr val="5E5E5E"/>
                      </a:solidFill>
                      <a:miter lim="400000"/>
                    </a:lnL>
                    <a:lnR w="12700">
                      <a:solidFill>
                        <a:srgbClr val="5E5E5E"/>
                      </a:solidFill>
                      <a:miter lim="400000"/>
                    </a:lnR>
                    <a:lnT w="12700">
                      <a:solidFill>
                        <a:srgbClr val="5E5E5E"/>
                      </a:solidFill>
                      <a:miter lim="400000"/>
                    </a:lnT>
                    <a:lnB w="12700">
                      <a:solidFill>
                        <a:srgbClr val="5E5E5E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defTabSz="1285875">
                        <a:defRPr sz="1800"/>
                      </a:pPr>
                      <a:r>
                        <a:rPr>
                          <a:latin typeface="Canela Deck Bold"/>
                          <a:ea typeface="Canela Deck Bold"/>
                          <a:cs typeface="Canela Deck Bold"/>
                          <a:sym typeface="Canela Deck Bold"/>
                        </a:rPr>
                        <a:t>Femenil</a:t>
                      </a:r>
                    </a:p>
                  </a:txBody>
                  <a:tcPr marL="50800" marR="50800" marT="50800" marB="50800" anchor="ctr" anchorCtr="0" horzOverflow="overflow">
                    <a:lnL w="12700">
                      <a:solidFill>
                        <a:srgbClr val="5E5E5E"/>
                      </a:solidFill>
                      <a:miter lim="400000"/>
                    </a:lnL>
                    <a:lnR w="12700">
                      <a:solidFill>
                        <a:srgbClr val="5E5E5E"/>
                      </a:solidFill>
                      <a:miter lim="400000"/>
                    </a:lnR>
                    <a:lnT w="12700">
                      <a:solidFill>
                        <a:srgbClr val="5E5E5E"/>
                      </a:solidFill>
                      <a:miter lim="400000"/>
                    </a:lnT>
                    <a:lnB w="12700">
                      <a:solidFill>
                        <a:srgbClr val="5E5E5E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defTabSz="1285875">
                        <a:defRPr sz="1800"/>
                      </a:pPr>
                      <a:r>
                        <a:rPr>
                          <a:latin typeface="Canela Deck Bold"/>
                          <a:ea typeface="Canela Deck Bold"/>
                          <a:cs typeface="Canela Deck Bold"/>
                          <a:sym typeface="Canela Deck Bold"/>
                        </a:rPr>
                        <a:t>1</a:t>
                      </a:r>
                    </a:p>
                  </a:txBody>
                  <a:tcPr marL="50800" marR="50800" marT="50800" marB="50800" anchor="ctr" anchorCtr="0" horzOverflow="overflow">
                    <a:lnL w="12700">
                      <a:solidFill>
                        <a:srgbClr val="5E5E5E"/>
                      </a:solidFill>
                      <a:miter lim="400000"/>
                    </a:lnL>
                    <a:lnT w="12700">
                      <a:solidFill>
                        <a:srgbClr val="5E5E5E"/>
                      </a:solidFill>
                      <a:miter lim="400000"/>
                    </a:lnT>
                    <a:lnB w="12700">
                      <a:solidFill>
                        <a:srgbClr val="5E5E5E"/>
                      </a:solidFill>
                      <a:miter lim="400000"/>
                    </a:lnB>
                  </a:tcPr>
                </a:tc>
              </a:tr>
              <a:tr h="454914">
                <a:tc vMerge="1">
                  <a:tcPr/>
                </a:tc>
                <a:tc>
                  <a:txBody>
                    <a:bodyPr/>
                    <a:lstStyle/>
                    <a:p>
                      <a:pPr defTabSz="1285875">
                        <a:defRPr sz="1800"/>
                      </a:pPr>
                      <a:r>
                        <a:rPr>
                          <a:latin typeface="Canela Deck Regular"/>
                          <a:ea typeface="Canela Deck Regular"/>
                          <a:cs typeface="Canela Deck Regular"/>
                          <a:sym typeface="Canela Deck Regular"/>
                        </a:rPr>
                        <a:t>16</a:t>
                      </a:r>
                    </a:p>
                  </a:txBody>
                  <a:tcPr marL="50800" marR="50800" marT="50800" marB="50800" anchor="ctr" anchorCtr="0" horzOverflow="overflow">
                    <a:lnL w="12700">
                      <a:solidFill>
                        <a:srgbClr val="5E5E5E"/>
                      </a:solidFill>
                      <a:miter lim="400000"/>
                    </a:lnL>
                    <a:lnR w="12700">
                      <a:solidFill>
                        <a:srgbClr val="5E5E5E"/>
                      </a:solidFill>
                      <a:miter lim="400000"/>
                    </a:lnR>
                    <a:lnT w="12700">
                      <a:solidFill>
                        <a:srgbClr val="5E5E5E"/>
                      </a:solidFill>
                      <a:miter lim="400000"/>
                    </a:lnT>
                    <a:lnB w="12700">
                      <a:solidFill>
                        <a:srgbClr val="5E5E5E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rPr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100 m Pecho SB7</a:t>
                      </a:r>
                    </a:p>
                  </a:txBody>
                  <a:tcPr marL="9525" marR="9525" marT="9525" marB="9525" anchor="b" anchorCtr="0" horzOverflow="overflow">
                    <a:lnL w="12700">
                      <a:solidFill>
                        <a:srgbClr val="5E5E5E"/>
                      </a:solidFill>
                      <a:miter lim="400000"/>
                    </a:lnL>
                    <a:lnR w="12700">
                      <a:solidFill>
                        <a:srgbClr val="5E5E5E"/>
                      </a:solidFill>
                      <a:miter lim="400000"/>
                    </a:lnR>
                    <a:lnT w="12700">
                      <a:solidFill>
                        <a:srgbClr val="5E5E5E"/>
                      </a:solidFill>
                      <a:miter lim="400000"/>
                    </a:lnT>
                    <a:lnB w="12700">
                      <a:solidFill>
                        <a:srgbClr val="5E5E5E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defTabSz="1285875">
                        <a:defRPr sz="1800"/>
                      </a:pPr>
                      <a:r>
                        <a:rPr>
                          <a:latin typeface="Canela Deck Bold"/>
                          <a:ea typeface="Canela Deck Bold"/>
                          <a:cs typeface="Canela Deck Bold"/>
                          <a:sym typeface="Canela Deck Bold"/>
                        </a:rPr>
                        <a:t>Femenil</a:t>
                      </a:r>
                    </a:p>
                  </a:txBody>
                  <a:tcPr marL="50800" marR="50800" marT="50800" marB="50800" anchor="ctr" anchorCtr="0" horzOverflow="overflow">
                    <a:lnL w="12700">
                      <a:solidFill>
                        <a:srgbClr val="5E5E5E"/>
                      </a:solidFill>
                      <a:miter lim="400000"/>
                    </a:lnL>
                    <a:lnR w="12700">
                      <a:solidFill>
                        <a:srgbClr val="5E5E5E"/>
                      </a:solidFill>
                      <a:miter lim="400000"/>
                    </a:lnR>
                    <a:lnT w="12700">
                      <a:solidFill>
                        <a:srgbClr val="5E5E5E"/>
                      </a:solidFill>
                      <a:miter lim="400000"/>
                    </a:lnT>
                    <a:lnB w="12700">
                      <a:solidFill>
                        <a:srgbClr val="5E5E5E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defTabSz="1285875">
                        <a:defRPr sz="1800"/>
                      </a:pPr>
                      <a:r>
                        <a:rPr>
                          <a:latin typeface="Canela Deck Bold"/>
                          <a:ea typeface="Canela Deck Bold"/>
                          <a:cs typeface="Canela Deck Bold"/>
                          <a:sym typeface="Canela Deck Bold"/>
                        </a:rPr>
                        <a:t>1</a:t>
                      </a:r>
                    </a:p>
                  </a:txBody>
                  <a:tcPr marL="50800" marR="50800" marT="50800" marB="50800" anchor="ctr" anchorCtr="0" horzOverflow="overflow">
                    <a:lnL w="12700">
                      <a:solidFill>
                        <a:srgbClr val="5E5E5E"/>
                      </a:solidFill>
                      <a:miter lim="400000"/>
                    </a:lnL>
                    <a:lnT w="12700">
                      <a:solidFill>
                        <a:srgbClr val="5E5E5E"/>
                      </a:solidFill>
                      <a:miter lim="400000"/>
                    </a:lnT>
                    <a:lnB w="12700">
                      <a:solidFill>
                        <a:srgbClr val="5E5E5E"/>
                      </a:solidFill>
                      <a:miter lim="400000"/>
                    </a:lnB>
                  </a:tcPr>
                </a:tc>
              </a:tr>
              <a:tr h="454914">
                <a:tc vMerge="1">
                  <a:tcPr/>
                </a:tc>
                <a:tc>
                  <a:txBody>
                    <a:bodyPr/>
                    <a:lstStyle/>
                    <a:p>
                      <a:pPr defTabSz="1285875">
                        <a:defRPr sz="1800"/>
                      </a:pPr>
                      <a:r>
                        <a:rPr>
                          <a:latin typeface="Canela Deck Regular"/>
                          <a:ea typeface="Canela Deck Regular"/>
                          <a:cs typeface="Canela Deck Regular"/>
                          <a:sym typeface="Canela Deck Regular"/>
                        </a:rPr>
                        <a:t>17</a:t>
                      </a:r>
                    </a:p>
                  </a:txBody>
                  <a:tcPr marL="50800" marR="50800" marT="50800" marB="50800" anchor="ctr" anchorCtr="0" horzOverflow="overflow">
                    <a:lnL w="12700">
                      <a:solidFill>
                        <a:srgbClr val="5E5E5E"/>
                      </a:solidFill>
                      <a:miter lim="400000"/>
                    </a:lnL>
                    <a:lnR w="12700">
                      <a:solidFill>
                        <a:srgbClr val="5E5E5E"/>
                      </a:solidFill>
                      <a:miter lim="400000"/>
                    </a:lnR>
                    <a:lnT w="12700">
                      <a:solidFill>
                        <a:srgbClr val="5E5E5E"/>
                      </a:solidFill>
                      <a:miter lim="400000"/>
                    </a:lnT>
                    <a:lnB w="12700">
                      <a:solidFill>
                        <a:srgbClr val="5E5E5E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rPr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50 m Dorso S3</a:t>
                      </a:r>
                    </a:p>
                  </a:txBody>
                  <a:tcPr marL="9525" marR="9525" marT="9525" marB="9525" anchor="b" anchorCtr="0" horzOverflow="overflow">
                    <a:lnL w="12700">
                      <a:solidFill>
                        <a:srgbClr val="5E5E5E"/>
                      </a:solidFill>
                      <a:miter lim="400000"/>
                    </a:lnL>
                    <a:lnR w="12700">
                      <a:solidFill>
                        <a:srgbClr val="5E5E5E"/>
                      </a:solidFill>
                      <a:miter lim="400000"/>
                    </a:lnR>
                    <a:lnT w="12700">
                      <a:solidFill>
                        <a:srgbClr val="5E5E5E"/>
                      </a:solidFill>
                      <a:miter lim="400000"/>
                    </a:lnT>
                    <a:lnB w="12700">
                      <a:solidFill>
                        <a:srgbClr val="5E5E5E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defTabSz="1285875">
                        <a:defRPr sz="1800"/>
                      </a:pPr>
                      <a:r>
                        <a:rPr>
                          <a:latin typeface="Canela Deck Bold"/>
                          <a:ea typeface="Canela Deck Bold"/>
                          <a:cs typeface="Canela Deck Bold"/>
                          <a:sym typeface="Canela Deck Bold"/>
                        </a:rPr>
                        <a:t>Femenil</a:t>
                      </a:r>
                    </a:p>
                  </a:txBody>
                  <a:tcPr marL="50800" marR="50800" marT="50800" marB="50800" anchor="ctr" anchorCtr="0" horzOverflow="overflow">
                    <a:lnL w="12700">
                      <a:solidFill>
                        <a:srgbClr val="5E5E5E"/>
                      </a:solidFill>
                      <a:miter lim="400000"/>
                    </a:lnL>
                    <a:lnR w="12700">
                      <a:solidFill>
                        <a:srgbClr val="5E5E5E"/>
                      </a:solidFill>
                      <a:miter lim="400000"/>
                    </a:lnR>
                    <a:lnT w="12700">
                      <a:solidFill>
                        <a:srgbClr val="5E5E5E"/>
                      </a:solidFill>
                      <a:miter lim="400000"/>
                    </a:lnT>
                    <a:lnB w="12700">
                      <a:solidFill>
                        <a:srgbClr val="5E5E5E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defTabSz="1285875">
                        <a:defRPr sz="1800"/>
                      </a:pPr>
                      <a:r>
                        <a:rPr>
                          <a:latin typeface="Canela Deck Bold"/>
                          <a:ea typeface="Canela Deck Bold"/>
                          <a:cs typeface="Canela Deck Bold"/>
                          <a:sym typeface="Canela Deck Bold"/>
                        </a:rPr>
                        <a:t>1</a:t>
                      </a:r>
                    </a:p>
                  </a:txBody>
                  <a:tcPr marL="50800" marR="50800" marT="50800" marB="50800" anchor="ctr" anchorCtr="0" horzOverflow="overflow">
                    <a:lnL w="12700">
                      <a:solidFill>
                        <a:srgbClr val="5E5E5E"/>
                      </a:solidFill>
                      <a:miter lim="400000"/>
                    </a:lnL>
                    <a:lnT w="12700">
                      <a:solidFill>
                        <a:srgbClr val="5E5E5E"/>
                      </a:solidFill>
                      <a:miter lim="400000"/>
                    </a:lnT>
                    <a:lnB w="12700">
                      <a:solidFill>
                        <a:srgbClr val="5E5E5E"/>
                      </a:solidFill>
                      <a:miter lim="400000"/>
                    </a:lnB>
                  </a:tcPr>
                </a:tc>
              </a:tr>
              <a:tr h="461264">
                <a:tc vMerge="1">
                  <a:tcPr/>
                </a:tc>
                <a:tc>
                  <a:txBody>
                    <a:bodyPr/>
                    <a:lstStyle/>
                    <a:p>
                      <a:pPr defTabSz="1285875">
                        <a:defRPr sz="1800"/>
                      </a:pPr>
                      <a:r>
                        <a:rPr>
                          <a:latin typeface="Canela Deck Regular"/>
                          <a:ea typeface="Canela Deck Regular"/>
                          <a:cs typeface="Canela Deck Regular"/>
                          <a:sym typeface="Canela Deck Regular"/>
                        </a:rPr>
                        <a:t>18</a:t>
                      </a:r>
                    </a:p>
                  </a:txBody>
                  <a:tcPr marL="50800" marR="50800" marT="50800" marB="50800" anchor="ctr" anchorCtr="0" horzOverflow="overflow">
                    <a:lnL w="12700">
                      <a:solidFill>
                        <a:srgbClr val="5E5E5E"/>
                      </a:solidFill>
                      <a:miter lim="400000"/>
                    </a:lnL>
                    <a:lnR w="12700">
                      <a:solidFill>
                        <a:srgbClr val="5E5E5E"/>
                      </a:solidFill>
                      <a:miter lim="400000"/>
                    </a:lnR>
                    <a:lnT w="12700">
                      <a:solidFill>
                        <a:srgbClr val="5E5E5E"/>
                      </a:solidFill>
                      <a:miter lim="400000"/>
                    </a:lnT>
                    <a:lnB w="12700">
                      <a:solidFill>
                        <a:srgbClr val="5E5E5E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rPr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100 m Mariposa S8</a:t>
                      </a:r>
                    </a:p>
                  </a:txBody>
                  <a:tcPr marL="9525" marR="9525" marT="9525" marB="9525" anchor="b" anchorCtr="0" horzOverflow="overflow">
                    <a:lnL w="12700">
                      <a:solidFill>
                        <a:srgbClr val="5E5E5E"/>
                      </a:solidFill>
                      <a:miter lim="400000"/>
                    </a:lnL>
                    <a:lnR w="12700">
                      <a:solidFill>
                        <a:srgbClr val="5E5E5E"/>
                      </a:solidFill>
                      <a:miter lim="400000"/>
                    </a:lnR>
                    <a:lnT w="12700">
                      <a:solidFill>
                        <a:srgbClr val="5E5E5E"/>
                      </a:solidFill>
                      <a:miter lim="400000"/>
                    </a:lnT>
                    <a:lnB w="12700">
                      <a:solidFill>
                        <a:srgbClr val="5E5E5E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defTabSz="1285875">
                        <a:defRPr sz="1800"/>
                      </a:pPr>
                      <a:r>
                        <a:rPr>
                          <a:latin typeface="Canela Deck Bold"/>
                          <a:ea typeface="Canela Deck Bold"/>
                          <a:cs typeface="Canela Deck Bold"/>
                          <a:sym typeface="Canela Deck Bold"/>
                        </a:rPr>
                        <a:t>Femenil</a:t>
                      </a:r>
                    </a:p>
                  </a:txBody>
                  <a:tcPr marL="50800" marR="50800" marT="50800" marB="50800" anchor="ctr" anchorCtr="0" horzOverflow="overflow">
                    <a:lnL w="12700">
                      <a:solidFill>
                        <a:srgbClr val="5E5E5E"/>
                      </a:solidFill>
                      <a:miter lim="400000"/>
                    </a:lnL>
                    <a:lnR w="12700">
                      <a:solidFill>
                        <a:srgbClr val="5E5E5E"/>
                      </a:solidFill>
                      <a:miter lim="400000"/>
                    </a:lnR>
                    <a:lnT w="12700">
                      <a:solidFill>
                        <a:srgbClr val="5E5E5E"/>
                      </a:solidFill>
                      <a:miter lim="400000"/>
                    </a:lnT>
                    <a:lnB w="12700">
                      <a:solidFill>
                        <a:srgbClr val="5E5E5E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defTabSz="1285875">
                        <a:defRPr sz="1800"/>
                      </a:pPr>
                      <a:r>
                        <a:rPr>
                          <a:latin typeface="Canela Deck Bold"/>
                          <a:ea typeface="Canela Deck Bold"/>
                          <a:cs typeface="Canela Deck Bold"/>
                          <a:sym typeface="Canela Deck Bold"/>
                        </a:rPr>
                        <a:t>1</a:t>
                      </a:r>
                    </a:p>
                  </a:txBody>
                  <a:tcPr marL="50800" marR="50800" marT="50800" marB="50800" anchor="ctr" anchorCtr="0" horzOverflow="overflow">
                    <a:lnL w="12700">
                      <a:solidFill>
                        <a:srgbClr val="5E5E5E"/>
                      </a:solidFill>
                      <a:miter lim="400000"/>
                    </a:lnL>
                    <a:lnT w="12700">
                      <a:solidFill>
                        <a:srgbClr val="5E5E5E"/>
                      </a:solidFill>
                      <a:miter lim="400000"/>
                    </a:lnT>
                    <a:lnB w="12700">
                      <a:solidFill>
                        <a:srgbClr val="5E5E5E"/>
                      </a:solidFill>
                      <a:miter lim="400000"/>
                    </a:lnB>
                  </a:tcPr>
                </a:tc>
              </a:tr>
            </a:tbl>
          </a:graphicData>
        </a:graphic>
      </p:graphicFrame>
      <p:sp>
        <p:nvSpPr>
          <p:cNvPr id="231" name="Análisis de las Pruebas y Plazas clasificadas"/>
          <p:cNvSpPr txBox="1"/>
          <p:nvPr/>
        </p:nvSpPr>
        <p:spPr>
          <a:xfrm>
            <a:off x="1635085" y="206426"/>
            <a:ext cx="22201842" cy="93282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437" tIns="71437" rIns="71437" bIns="71437" anchor="ctr">
            <a:spAutoFit/>
          </a:bodyPr>
          <a:lstStyle>
            <a:lvl1pPr algn="just">
              <a:defRPr sz="5500">
                <a:solidFill>
                  <a:schemeClr val="accent3">
                    <a:hueOff val="914337"/>
                    <a:satOff val="31515"/>
                    <a:lumOff val="-30790"/>
                  </a:schemeClr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Pruebas (eventos) y Plazas Obtenidas a Juegos Paralímpicos</a:t>
            </a:r>
          </a:p>
        </p:txBody>
      </p:sp>
      <p:sp>
        <p:nvSpPr>
          <p:cNvPr id="232" name="*Disciplinas y Pruebas cuyas plazas ya tienen nombre de los deportistas participantes en Tokio 2020."/>
          <p:cNvSpPr txBox="1"/>
          <p:nvPr/>
        </p:nvSpPr>
        <p:spPr>
          <a:xfrm>
            <a:off x="11922517" y="10634113"/>
            <a:ext cx="11978968" cy="1028955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437" tIns="71437" rIns="71437" bIns="71437" anchor="ctr">
            <a:spAutoFit/>
          </a:bodyPr>
          <a:lstStyle/>
          <a:p>
            <a:pPr algn="just">
              <a:defRPr b="0" i="1" sz="2300">
                <a:solidFill>
                  <a:schemeClr val="accent3">
                    <a:hueOff val="914337"/>
                    <a:satOff val="31515"/>
                    <a:lumOff val="-30790"/>
                  </a:schemeClr>
                </a:solidFill>
                <a:latin typeface="Canela Deck Regular"/>
                <a:ea typeface="Canela Deck Regular"/>
                <a:cs typeface="Canela Deck Regular"/>
                <a:sym typeface="Canela Deck Regular"/>
              </a:defRPr>
            </a:pPr>
            <a:r>
              <a:t>*</a:t>
            </a:r>
            <a:r>
              <a:rPr>
                <a:latin typeface="Canela Deck Bold"/>
                <a:ea typeface="Canela Deck Bold"/>
                <a:cs typeface="Canela Deck Bold"/>
                <a:sym typeface="Canela Deck Bold"/>
              </a:rPr>
              <a:t>Disciplinas y Pruebas cuyas plazas ya tienen nombre de los deportistas participantes en Tokio 2020.</a:t>
            </a:r>
          </a:p>
        </p:txBody>
      </p:sp>
      <p:sp>
        <p:nvSpPr>
          <p:cNvPr id="233" name="** Disciplina con plazas hasta el momento vía Ranking y Puntuación por marca."/>
          <p:cNvSpPr txBox="1"/>
          <p:nvPr/>
        </p:nvSpPr>
        <p:spPr>
          <a:xfrm>
            <a:off x="11707766" y="11660882"/>
            <a:ext cx="12203653" cy="1473455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437" tIns="71437" rIns="71437" bIns="71437" anchor="ctr">
            <a:spAutoFit/>
          </a:bodyPr>
          <a:lstStyle>
            <a:lvl1pPr algn="just">
              <a:defRPr b="0" i="1" sz="2300">
                <a:solidFill>
                  <a:schemeClr val="accent3">
                    <a:hueOff val="914337"/>
                    <a:satOff val="31515"/>
                    <a:lumOff val="-30790"/>
                  </a:schemeClr>
                </a:solidFill>
                <a:latin typeface="Canela Deck Bold"/>
                <a:ea typeface="Canela Deck Bold"/>
                <a:cs typeface="Canela Deck Bold"/>
                <a:sym typeface="Canela Deck Bold"/>
              </a:defRPr>
            </a:lvl1pPr>
          </a:lstStyle>
          <a:p>
            <a:pPr/>
            <a:r>
              <a:t>** Disciplina con plazas de calificación hasta el momento, pendientes de asignación por conclusión del proceso selectivo nacional y definición de eventos de medalla en la inscripción deportiva el 2 de Agosto de 2021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Número de diapositiva"/>
          <p:cNvSpPr txBox="1"/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pic>
        <p:nvPicPr>
          <p:cNvPr id="236" name="Imagen" descr="Imagen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101600" y="-31750"/>
            <a:ext cx="24496890" cy="13779500"/>
          </a:xfrm>
          <a:prstGeom prst="rect">
            <a:avLst/>
          </a:prstGeom>
          <a:ln w="12700">
            <a:miter lim="400000"/>
          </a:ln>
        </p:spPr>
      </p:pic>
      <p:graphicFrame>
        <p:nvGraphicFramePr>
          <p:cNvPr id="237" name="object 3"/>
          <p:cNvGraphicFramePr/>
          <p:nvPr/>
        </p:nvGraphicFramePr>
        <p:xfrm>
          <a:off x="7826807" y="1381766"/>
          <a:ext cx="14702110" cy="9851436"/>
        </p:xfrm>
        <a:graphic xmlns:a="http://schemas.openxmlformats.org/drawingml/2006/main">
          <a:graphicData uri="http://schemas.openxmlformats.org/drawingml/2006/table">
            <a:tbl>
              <a:tblPr firstCol="0" firstRow="1" lastCol="0" lastRow="0" bandCol="0" bandRow="0" rtl="0">
                <a:tableStyleId>{4C3C2611-4C71-4FC5-86AE-919BDF0F9419}</a:tableStyleId>
              </a:tblPr>
              <a:tblGrid>
                <a:gridCol w="1504321"/>
                <a:gridCol w="3660072"/>
                <a:gridCol w="2308375"/>
                <a:gridCol w="2454132"/>
                <a:gridCol w="2381253"/>
                <a:gridCol w="2381253"/>
              </a:tblGrid>
              <a:tr h="2174148">
                <a:tc>
                  <a:txBody>
                    <a:bodyPr/>
                    <a:lstStyle/>
                    <a:p>
                      <a:pPr>
                        <a:defRPr b="0" sz="240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  <a:sym typeface="Helvetica Neue Medium"/>
                        </a:defRPr>
                      </a:pPr>
                    </a:p>
                    <a:p>
                      <a:pPr>
                        <a:defRPr b="0" sz="240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  <a:sym typeface="Helvetica Neue Medium"/>
                        </a:defRPr>
                      </a:pPr>
                    </a:p>
                    <a:p>
                      <a:pPr>
                        <a:defRPr b="0" sz="240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  <a:sym typeface="Helvetica Neue Medium"/>
                        </a:defRPr>
                      </a:pPr>
                      <a:r>
                        <a:t>No.</a:t>
                      </a:r>
                      <a:r>
                        <a:t>   </a:t>
                      </a:r>
                    </a:p>
                  </a:txBody>
                  <a:tcPr marL="0" marR="0" marT="0" marB="0" anchor="ctr" anchorCtr="0" horzOverflow="overflow">
                    <a:lnR w="12700">
                      <a:solidFill>
                        <a:schemeClr val="accent3">
                          <a:hueOff val="914337"/>
                          <a:satOff val="31515"/>
                          <a:lumOff val="-30790"/>
                        </a:schemeClr>
                      </a:solidFill>
                      <a:miter lim="400000"/>
                    </a:lnR>
                    <a:lnB w="12700">
                      <a:solidFill>
                        <a:schemeClr val="accent3">
                          <a:hueOff val="914337"/>
                          <a:satOff val="31515"/>
                          <a:lumOff val="-30790"/>
                        </a:schemeClr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defRPr b="0" sz="240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  <a:sym typeface="Helvetica Neue Medium"/>
                        </a:defRPr>
                      </a:pPr>
                    </a:p>
                    <a:p>
                      <a:pPr>
                        <a:defRPr b="0" sz="240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  <a:sym typeface="Helvetica Neue Medium"/>
                        </a:defRPr>
                      </a:pPr>
                    </a:p>
                    <a:p>
                      <a:pPr>
                        <a:defRPr b="0" sz="240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  <a:sym typeface="Helvetica Neue Medium"/>
                        </a:defRPr>
                      </a:pPr>
                      <a:r>
                        <a:t>Disciplina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chemeClr val="accent3">
                          <a:hueOff val="914337"/>
                          <a:satOff val="31515"/>
                          <a:lumOff val="-30790"/>
                        </a:schemeClr>
                      </a:solidFill>
                      <a:miter lim="400000"/>
                    </a:lnL>
                    <a:lnR w="12700">
                      <a:solidFill>
                        <a:schemeClr val="accent3">
                          <a:hueOff val="914337"/>
                          <a:satOff val="31515"/>
                          <a:lumOff val="-30790"/>
                        </a:schemeClr>
                      </a:solidFill>
                      <a:miter lim="400000"/>
                    </a:lnR>
                    <a:lnB w="12700">
                      <a:solidFill>
                        <a:schemeClr val="accent3">
                          <a:hueOff val="914337"/>
                          <a:satOff val="31515"/>
                          <a:lumOff val="-30790"/>
                        </a:schemeClr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R="23217" indent="23495">
                        <a:spcBef>
                          <a:spcPts val="1500"/>
                        </a:spcBef>
                        <a:defRPr b="0" spc="-8" sz="240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  <a:sym typeface="Helvetica Neue Medium"/>
                        </a:defRPr>
                      </a:pPr>
                      <a:r>
                        <a:t>Deportes</a:t>
                      </a:r>
                      <a:r>
                        <a:rPr spc="-120"/>
                        <a:t> </a:t>
                      </a:r>
                      <a:r>
                        <a:rPr spc="0"/>
                        <a:t>con  </a:t>
                      </a:r>
                      <a:r>
                        <a:t>Proyección  </a:t>
                      </a:r>
                      <a:r>
                        <a:rPr spc="0"/>
                        <a:t>Medallas de  Oro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chemeClr val="accent3">
                          <a:hueOff val="914337"/>
                          <a:satOff val="31515"/>
                          <a:lumOff val="-30790"/>
                        </a:schemeClr>
                      </a:solidFill>
                      <a:miter lim="400000"/>
                    </a:lnL>
                    <a:lnR w="12700">
                      <a:solidFill>
                        <a:schemeClr val="accent3">
                          <a:hueOff val="914337"/>
                          <a:satOff val="31515"/>
                          <a:lumOff val="-30790"/>
                        </a:schemeClr>
                      </a:solidFill>
                      <a:miter lim="400000"/>
                    </a:lnR>
                    <a:lnB w="12700">
                      <a:solidFill>
                        <a:schemeClr val="accent3">
                          <a:hueOff val="914337"/>
                          <a:satOff val="31515"/>
                          <a:lumOff val="-30790"/>
                        </a:schemeClr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defRPr b="0" sz="240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  <a:sym typeface="Helvetica Neue Medium"/>
                        </a:defRPr>
                      </a:pPr>
                    </a:p>
                    <a:p>
                      <a:pPr marR="22324" indent="23495">
                        <a:defRPr b="0" spc="-8" sz="240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  <a:sym typeface="Helvetica Neue Medium"/>
                        </a:defRPr>
                      </a:pPr>
                      <a:r>
                        <a:t>Deportes</a:t>
                      </a:r>
                      <a:r>
                        <a:rPr spc="-120"/>
                        <a:t> </a:t>
                      </a:r>
                      <a:r>
                        <a:rPr spc="0"/>
                        <a:t>con  </a:t>
                      </a:r>
                      <a:r>
                        <a:t>Proyección  </a:t>
                      </a:r>
                      <a:r>
                        <a:rPr spc="0"/>
                        <a:t>de</a:t>
                      </a:r>
                      <a:r>
                        <a:rPr spc="-51"/>
                        <a:t> </a:t>
                      </a:r>
                      <a:r>
                        <a:t>Medallas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chemeClr val="accent3">
                          <a:hueOff val="914337"/>
                          <a:satOff val="31515"/>
                          <a:lumOff val="-30790"/>
                        </a:schemeClr>
                      </a:solidFill>
                      <a:miter lim="400000"/>
                    </a:lnL>
                    <a:lnR w="12700">
                      <a:solidFill>
                        <a:schemeClr val="accent3">
                          <a:hueOff val="914337"/>
                          <a:satOff val="31515"/>
                          <a:lumOff val="-30790"/>
                        </a:schemeClr>
                      </a:solidFill>
                      <a:miter lim="400000"/>
                    </a:lnR>
                    <a:lnB w="12700">
                      <a:solidFill>
                        <a:schemeClr val="accent3">
                          <a:hueOff val="914337"/>
                          <a:satOff val="31515"/>
                          <a:lumOff val="-30790"/>
                        </a:schemeClr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1785" marR="4464" indent="9009">
                        <a:spcBef>
                          <a:spcPts val="1500"/>
                        </a:spcBef>
                        <a:defRPr b="0" spc="-8" sz="240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  <a:sym typeface="Helvetica Neue Medium"/>
                        </a:defRPr>
                      </a:pPr>
                      <a:r>
                        <a:t>Deportistas  </a:t>
                      </a:r>
                      <a:r>
                        <a:rPr spc="0"/>
                        <a:t>que </a:t>
                      </a:r>
                      <a:r>
                        <a:t>se  proyectan</a:t>
                      </a:r>
                      <a:r>
                        <a:rPr spc="-120"/>
                        <a:t> </a:t>
                      </a:r>
                      <a:r>
                        <a:rPr spc="0"/>
                        <a:t>del  </a:t>
                      </a:r>
                      <a:r>
                        <a:t>1°al 5°</a:t>
                      </a:r>
                      <a:r>
                        <a:rPr spc="-60"/>
                        <a:t> </a:t>
                      </a:r>
                      <a:r>
                        <a:rPr spc="0"/>
                        <a:t>Lugar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chemeClr val="accent3">
                          <a:hueOff val="914337"/>
                          <a:satOff val="31515"/>
                          <a:lumOff val="-30790"/>
                        </a:schemeClr>
                      </a:solidFill>
                      <a:miter lim="400000"/>
                    </a:lnL>
                    <a:lnR w="12700">
                      <a:solidFill>
                        <a:schemeClr val="accent3">
                          <a:hueOff val="914337"/>
                          <a:satOff val="31515"/>
                          <a:lumOff val="-30790"/>
                        </a:schemeClr>
                      </a:solidFill>
                      <a:miter lim="400000"/>
                    </a:lnR>
                    <a:lnB w="12700">
                      <a:solidFill>
                        <a:schemeClr val="accent3">
                          <a:hueOff val="914337"/>
                          <a:satOff val="31515"/>
                          <a:lumOff val="-30790"/>
                        </a:schemeClr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2678" marR="69651" indent="55106">
                        <a:spcBef>
                          <a:spcPts val="1500"/>
                        </a:spcBef>
                        <a:defRPr b="0" spc="-8" sz="240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  <a:sym typeface="Helvetica Neue Medium"/>
                        </a:defRPr>
                      </a:pPr>
                      <a:r>
                        <a:t>Deportistas  </a:t>
                      </a:r>
                      <a:r>
                        <a:rPr spc="0"/>
                        <a:t>que </a:t>
                      </a:r>
                      <a:r>
                        <a:t>se  proyectan  6°al 8°</a:t>
                      </a:r>
                      <a:r>
                        <a:rPr spc="-94"/>
                        <a:t> </a:t>
                      </a:r>
                      <a:r>
                        <a:rPr spc="0"/>
                        <a:t>Lugar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chemeClr val="accent3">
                          <a:hueOff val="914337"/>
                          <a:satOff val="31515"/>
                          <a:lumOff val="-30790"/>
                        </a:schemeClr>
                      </a:solidFill>
                      <a:miter lim="400000"/>
                    </a:lnL>
                    <a:lnB w="12700">
                      <a:solidFill>
                        <a:schemeClr val="accent3">
                          <a:hueOff val="914337"/>
                          <a:satOff val="31515"/>
                          <a:lumOff val="-30790"/>
                        </a:schemeClr>
                      </a:solidFill>
                      <a:miter lim="400000"/>
                    </a:lnB>
                    <a:noFill/>
                  </a:tcPr>
                </a:tc>
              </a:tr>
              <a:tr h="552470">
                <a:tc>
                  <a:txBody>
                    <a:bodyPr/>
                    <a:lstStyle/>
                    <a:p>
                      <a:pPr>
                        <a:spcBef>
                          <a:spcPts val="1400"/>
                        </a:spcBef>
                        <a:defRPr sz="1800"/>
                      </a:pPr>
                      <a:r>
                        <a:rPr sz="2400">
                          <a:latin typeface="+mn-lt"/>
                          <a:ea typeface="+mn-ea"/>
                          <a:cs typeface="+mn-cs"/>
                          <a:sym typeface="Helvetica Neue Medium"/>
                        </a:rPr>
                        <a:t>1</a:t>
                      </a:r>
                    </a:p>
                  </a:txBody>
                  <a:tcPr marL="0" marR="0" marT="0" marB="0" anchor="ctr" anchorCtr="0" horzOverflow="overflow">
                    <a:lnR w="12700">
                      <a:solidFill>
                        <a:schemeClr val="accent3">
                          <a:hueOff val="914337"/>
                          <a:satOff val="31515"/>
                          <a:lumOff val="-30790"/>
                        </a:schemeClr>
                      </a:solidFill>
                      <a:miter lim="400000"/>
                    </a:lnR>
                    <a:lnT w="12700">
                      <a:solidFill>
                        <a:schemeClr val="accent3">
                          <a:hueOff val="914337"/>
                          <a:satOff val="31515"/>
                          <a:lumOff val="-30790"/>
                        </a:schemeClr>
                      </a:solidFill>
                      <a:miter lim="400000"/>
                    </a:lnT>
                    <a:lnB w="12700">
                      <a:solidFill>
                        <a:schemeClr val="accent3">
                          <a:hueOff val="914337"/>
                          <a:satOff val="31515"/>
                          <a:lumOff val="-30790"/>
                        </a:schemeClr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defRPr spc="-8" sz="2400">
                          <a:latin typeface="+mn-lt"/>
                          <a:ea typeface="+mn-ea"/>
                          <a:cs typeface="+mn-cs"/>
                          <a:sym typeface="Helvetica Neue Medium"/>
                        </a:defRPr>
                      </a:pPr>
                      <a:r>
                        <a:t>Para </a:t>
                      </a:r>
                      <a:r>
                        <a:rPr spc="0"/>
                        <a:t>Tiro </a:t>
                      </a:r>
                      <a:r>
                        <a:t>con</a:t>
                      </a:r>
                      <a:r>
                        <a:rPr spc="720"/>
                        <a:t> </a:t>
                      </a:r>
                      <a:r>
                        <a:rPr spc="0"/>
                        <a:t>Arco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chemeClr val="accent3">
                          <a:hueOff val="914337"/>
                          <a:satOff val="31515"/>
                          <a:lumOff val="-30790"/>
                        </a:schemeClr>
                      </a:solidFill>
                      <a:miter lim="400000"/>
                    </a:lnL>
                    <a:lnR w="12700">
                      <a:solidFill>
                        <a:schemeClr val="accent3">
                          <a:hueOff val="914337"/>
                          <a:satOff val="31515"/>
                          <a:lumOff val="-30790"/>
                        </a:schemeClr>
                      </a:solidFill>
                      <a:miter lim="400000"/>
                    </a:lnR>
                    <a:lnT w="12700">
                      <a:solidFill>
                        <a:schemeClr val="accent3">
                          <a:hueOff val="914337"/>
                          <a:satOff val="31515"/>
                          <a:lumOff val="-30790"/>
                        </a:schemeClr>
                      </a:solidFill>
                      <a:miter lim="400000"/>
                    </a:lnT>
                    <a:lnB w="12700">
                      <a:solidFill>
                        <a:schemeClr val="accent3">
                          <a:hueOff val="914337"/>
                          <a:satOff val="31515"/>
                          <a:lumOff val="-30790"/>
                        </a:schemeClr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1400"/>
                        </a:spcBef>
                        <a:defRPr sz="1800"/>
                      </a:pPr>
                      <a:r>
                        <a:rPr sz="2400">
                          <a:latin typeface="+mn-lt"/>
                          <a:ea typeface="+mn-ea"/>
                          <a:cs typeface="+mn-cs"/>
                          <a:sym typeface="Helvetica Neue Medium"/>
                        </a:rPr>
                        <a:t>-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chemeClr val="accent3">
                          <a:hueOff val="914337"/>
                          <a:satOff val="31515"/>
                          <a:lumOff val="-30790"/>
                        </a:schemeClr>
                      </a:solidFill>
                      <a:miter lim="400000"/>
                    </a:lnL>
                    <a:lnR w="12700">
                      <a:solidFill>
                        <a:schemeClr val="accent3">
                          <a:hueOff val="914337"/>
                          <a:satOff val="31515"/>
                          <a:lumOff val="-30790"/>
                        </a:schemeClr>
                      </a:solidFill>
                      <a:miter lim="400000"/>
                    </a:lnR>
                    <a:lnT w="12700">
                      <a:solidFill>
                        <a:schemeClr val="accent3">
                          <a:hueOff val="914337"/>
                          <a:satOff val="31515"/>
                          <a:lumOff val="-30790"/>
                        </a:schemeClr>
                      </a:solidFill>
                      <a:miter lim="400000"/>
                    </a:lnT>
                    <a:lnB w="12700">
                      <a:solidFill>
                        <a:schemeClr val="accent3">
                          <a:hueOff val="914337"/>
                          <a:satOff val="31515"/>
                          <a:lumOff val="-30790"/>
                        </a:schemeClr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1400"/>
                        </a:spcBef>
                        <a:defRPr sz="1800"/>
                      </a:pPr>
                      <a:r>
                        <a:rPr sz="2400">
                          <a:latin typeface="+mn-lt"/>
                          <a:ea typeface="+mn-ea"/>
                          <a:cs typeface="+mn-cs"/>
                          <a:sym typeface="Helvetica Neue Medium"/>
                        </a:rPr>
                        <a:t>-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chemeClr val="accent3">
                          <a:hueOff val="914337"/>
                          <a:satOff val="31515"/>
                          <a:lumOff val="-30790"/>
                        </a:schemeClr>
                      </a:solidFill>
                      <a:miter lim="400000"/>
                    </a:lnL>
                    <a:lnR w="12700">
                      <a:solidFill>
                        <a:schemeClr val="accent3">
                          <a:hueOff val="914337"/>
                          <a:satOff val="31515"/>
                          <a:lumOff val="-30790"/>
                        </a:schemeClr>
                      </a:solidFill>
                      <a:miter lim="400000"/>
                    </a:lnR>
                    <a:lnT w="12700">
                      <a:solidFill>
                        <a:schemeClr val="accent3">
                          <a:hueOff val="914337"/>
                          <a:satOff val="31515"/>
                          <a:lumOff val="-30790"/>
                        </a:schemeClr>
                      </a:solidFill>
                      <a:miter lim="400000"/>
                    </a:lnT>
                    <a:lnB w="12700">
                      <a:solidFill>
                        <a:schemeClr val="accent3">
                          <a:hueOff val="914337"/>
                          <a:satOff val="31515"/>
                          <a:lumOff val="-30790"/>
                        </a:schemeClr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1400"/>
                        </a:spcBef>
                        <a:defRPr sz="1800"/>
                      </a:pPr>
                      <a:r>
                        <a:rPr sz="2400">
                          <a:latin typeface="+mn-lt"/>
                          <a:ea typeface="+mn-ea"/>
                          <a:cs typeface="+mn-cs"/>
                          <a:sym typeface="Helvetica Neue Medium"/>
                        </a:rPr>
                        <a:t>0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chemeClr val="accent3">
                          <a:hueOff val="914337"/>
                          <a:satOff val="31515"/>
                          <a:lumOff val="-30790"/>
                        </a:schemeClr>
                      </a:solidFill>
                      <a:miter lim="400000"/>
                    </a:lnL>
                    <a:lnR w="12700">
                      <a:solidFill>
                        <a:schemeClr val="accent3">
                          <a:hueOff val="914337"/>
                          <a:satOff val="31515"/>
                          <a:lumOff val="-30790"/>
                        </a:schemeClr>
                      </a:solidFill>
                      <a:miter lim="400000"/>
                    </a:lnR>
                    <a:lnT w="12700">
                      <a:solidFill>
                        <a:schemeClr val="accent3">
                          <a:hueOff val="914337"/>
                          <a:satOff val="31515"/>
                          <a:lumOff val="-30790"/>
                        </a:schemeClr>
                      </a:solidFill>
                      <a:miter lim="400000"/>
                    </a:lnT>
                    <a:lnB w="12700">
                      <a:solidFill>
                        <a:schemeClr val="accent3">
                          <a:hueOff val="914337"/>
                          <a:satOff val="31515"/>
                          <a:lumOff val="-30790"/>
                        </a:schemeClr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1400"/>
                        </a:spcBef>
                        <a:defRPr sz="1800"/>
                      </a:pPr>
                      <a:r>
                        <a:rPr sz="2400">
                          <a:latin typeface="+mn-lt"/>
                          <a:ea typeface="+mn-ea"/>
                          <a:cs typeface="+mn-cs"/>
                          <a:sym typeface="Helvetica Neue Medium"/>
                        </a:rPr>
                        <a:t>0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chemeClr val="accent3">
                          <a:hueOff val="914337"/>
                          <a:satOff val="31515"/>
                          <a:lumOff val="-30790"/>
                        </a:schemeClr>
                      </a:solidFill>
                      <a:miter lim="400000"/>
                    </a:lnL>
                    <a:lnT w="12700">
                      <a:solidFill>
                        <a:schemeClr val="accent3">
                          <a:hueOff val="914337"/>
                          <a:satOff val="31515"/>
                          <a:lumOff val="-30790"/>
                        </a:schemeClr>
                      </a:solidFill>
                      <a:miter lim="400000"/>
                    </a:lnT>
                    <a:lnB w="12700">
                      <a:solidFill>
                        <a:schemeClr val="accent3">
                          <a:hueOff val="914337"/>
                          <a:satOff val="31515"/>
                          <a:lumOff val="-30790"/>
                        </a:schemeClr>
                      </a:solidFill>
                      <a:miter lim="400000"/>
                    </a:lnB>
                    <a:noFill/>
                  </a:tcPr>
                </a:tc>
              </a:tr>
              <a:tr h="552470">
                <a:tc>
                  <a:txBody>
                    <a:bodyPr/>
                    <a:lstStyle/>
                    <a:p>
                      <a:pPr>
                        <a:spcBef>
                          <a:spcPts val="1600"/>
                        </a:spcBef>
                        <a:defRPr sz="1800"/>
                      </a:pPr>
                      <a:r>
                        <a:rPr sz="2400">
                          <a:latin typeface="+mn-lt"/>
                          <a:ea typeface="+mn-ea"/>
                          <a:cs typeface="+mn-cs"/>
                          <a:sym typeface="Helvetica Neue Medium"/>
                        </a:rPr>
                        <a:t>2</a:t>
                      </a:r>
                    </a:p>
                  </a:txBody>
                  <a:tcPr marL="0" marR="0" marT="0" marB="0" anchor="ctr" anchorCtr="0" horzOverflow="overflow">
                    <a:lnR w="12700">
                      <a:solidFill>
                        <a:schemeClr val="accent3">
                          <a:hueOff val="914337"/>
                          <a:satOff val="31515"/>
                          <a:lumOff val="-30790"/>
                        </a:schemeClr>
                      </a:solidFill>
                      <a:miter lim="400000"/>
                    </a:lnR>
                    <a:lnT w="12700">
                      <a:solidFill>
                        <a:schemeClr val="accent3">
                          <a:hueOff val="914337"/>
                          <a:satOff val="31515"/>
                          <a:lumOff val="-30790"/>
                        </a:schemeClr>
                      </a:solidFill>
                      <a:miter lim="400000"/>
                    </a:lnT>
                    <a:lnB w="12700">
                      <a:solidFill>
                        <a:schemeClr val="accent3">
                          <a:hueOff val="914337"/>
                          <a:satOff val="31515"/>
                          <a:lumOff val="-30790"/>
                        </a:schemeClr>
                      </a:solidFill>
                      <a:miter lim="400000"/>
                    </a:lnB>
                    <a:solidFill>
                      <a:srgbClr val="D0FBF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defRPr spc="-8" sz="2400">
                          <a:latin typeface="+mn-lt"/>
                          <a:ea typeface="+mn-ea"/>
                          <a:cs typeface="+mn-cs"/>
                          <a:sym typeface="Helvetica Neue Medium"/>
                        </a:defRPr>
                      </a:pPr>
                      <a:r>
                        <a:t>Para</a:t>
                      </a:r>
                      <a:r>
                        <a:rPr spc="-17"/>
                        <a:t> </a:t>
                      </a:r>
                      <a:r>
                        <a:t>Atletismo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chemeClr val="accent3">
                          <a:hueOff val="914337"/>
                          <a:satOff val="31515"/>
                          <a:lumOff val="-30790"/>
                        </a:schemeClr>
                      </a:solidFill>
                      <a:miter lim="400000"/>
                    </a:lnL>
                    <a:lnR w="12700">
                      <a:solidFill>
                        <a:schemeClr val="accent3">
                          <a:hueOff val="914337"/>
                          <a:satOff val="31515"/>
                          <a:lumOff val="-30790"/>
                        </a:schemeClr>
                      </a:solidFill>
                      <a:miter lim="400000"/>
                    </a:lnR>
                    <a:lnT w="12700">
                      <a:solidFill>
                        <a:schemeClr val="accent3">
                          <a:hueOff val="914337"/>
                          <a:satOff val="31515"/>
                          <a:lumOff val="-30790"/>
                        </a:schemeClr>
                      </a:solidFill>
                      <a:miter lim="400000"/>
                    </a:lnT>
                    <a:lnB w="12700">
                      <a:solidFill>
                        <a:schemeClr val="accent3">
                          <a:hueOff val="914337"/>
                          <a:satOff val="31515"/>
                          <a:lumOff val="-30790"/>
                        </a:schemeClr>
                      </a:solidFill>
                      <a:miter lim="400000"/>
                    </a:lnB>
                    <a:solidFill>
                      <a:srgbClr val="D0FBF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1600"/>
                        </a:spcBef>
                        <a:defRPr sz="1800"/>
                      </a:pPr>
                      <a:r>
                        <a:rPr sz="4400">
                          <a:latin typeface="Arial"/>
                          <a:ea typeface="Arial"/>
                          <a:cs typeface="Arial"/>
                          <a:sym typeface="Arial"/>
                        </a:rPr>
                        <a:t>*</a:t>
                      </a:r>
                    </a:p>
                  </a:txBody>
                  <a:tcPr marL="0" marR="0" marT="0" marB="0" anchor="b" anchorCtr="0" horzOverflow="overflow">
                    <a:lnL w="12700">
                      <a:solidFill>
                        <a:schemeClr val="accent3">
                          <a:hueOff val="914337"/>
                          <a:satOff val="31515"/>
                          <a:lumOff val="-30790"/>
                        </a:schemeClr>
                      </a:solidFill>
                      <a:miter lim="400000"/>
                    </a:lnL>
                    <a:lnR w="12700">
                      <a:solidFill>
                        <a:schemeClr val="accent3">
                          <a:hueOff val="914337"/>
                          <a:satOff val="31515"/>
                          <a:lumOff val="-30790"/>
                        </a:schemeClr>
                      </a:solidFill>
                      <a:miter lim="400000"/>
                    </a:lnR>
                    <a:lnT w="12700">
                      <a:solidFill>
                        <a:schemeClr val="accent3">
                          <a:hueOff val="914337"/>
                          <a:satOff val="31515"/>
                          <a:lumOff val="-30790"/>
                        </a:schemeClr>
                      </a:solidFill>
                      <a:miter lim="400000"/>
                    </a:lnT>
                    <a:lnB w="12700">
                      <a:solidFill>
                        <a:schemeClr val="accent3">
                          <a:hueOff val="914337"/>
                          <a:satOff val="31515"/>
                          <a:lumOff val="-30790"/>
                        </a:schemeClr>
                      </a:solidFill>
                      <a:miter lim="400000"/>
                    </a:lnB>
                    <a:solidFill>
                      <a:srgbClr val="D0FBF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1600"/>
                        </a:spcBef>
                        <a:defRPr sz="1800"/>
                      </a:pPr>
                      <a:r>
                        <a:rPr b="1" sz="4400">
                          <a:latin typeface="Arial"/>
                          <a:ea typeface="Arial"/>
                          <a:cs typeface="Arial"/>
                          <a:sym typeface="Arial"/>
                        </a:rPr>
                        <a:t>*</a:t>
                      </a:r>
                    </a:p>
                  </a:txBody>
                  <a:tcPr marL="0" marR="0" marT="0" marB="0" anchor="b" anchorCtr="0" horzOverflow="overflow">
                    <a:lnL w="12700">
                      <a:solidFill>
                        <a:schemeClr val="accent3">
                          <a:hueOff val="914337"/>
                          <a:satOff val="31515"/>
                          <a:lumOff val="-30790"/>
                        </a:schemeClr>
                      </a:solidFill>
                      <a:miter lim="400000"/>
                    </a:lnL>
                    <a:lnR w="12700">
                      <a:solidFill>
                        <a:schemeClr val="accent3">
                          <a:hueOff val="914337"/>
                          <a:satOff val="31515"/>
                          <a:lumOff val="-30790"/>
                        </a:schemeClr>
                      </a:solidFill>
                      <a:miter lim="400000"/>
                    </a:lnR>
                    <a:lnT w="12700">
                      <a:solidFill>
                        <a:schemeClr val="accent3">
                          <a:hueOff val="914337"/>
                          <a:satOff val="31515"/>
                          <a:lumOff val="-30790"/>
                        </a:schemeClr>
                      </a:solidFill>
                      <a:miter lim="400000"/>
                    </a:lnT>
                    <a:lnB w="12700">
                      <a:solidFill>
                        <a:schemeClr val="accent3">
                          <a:hueOff val="914337"/>
                          <a:satOff val="31515"/>
                          <a:lumOff val="-30790"/>
                        </a:schemeClr>
                      </a:solidFill>
                      <a:miter lim="400000"/>
                    </a:lnB>
                    <a:solidFill>
                      <a:srgbClr val="D0FBF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1600"/>
                        </a:spcBef>
                        <a:defRPr sz="1800"/>
                      </a:pPr>
                      <a:r>
                        <a:rPr spc="-17" sz="2400">
                          <a:latin typeface="+mn-lt"/>
                          <a:ea typeface="+mn-ea"/>
                          <a:cs typeface="+mn-cs"/>
                          <a:sym typeface="Helvetica Neue Medium"/>
                        </a:rPr>
                        <a:t>17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chemeClr val="accent3">
                          <a:hueOff val="914337"/>
                          <a:satOff val="31515"/>
                          <a:lumOff val="-30790"/>
                        </a:schemeClr>
                      </a:solidFill>
                      <a:miter lim="400000"/>
                    </a:lnL>
                    <a:lnR w="12700">
                      <a:solidFill>
                        <a:schemeClr val="accent3">
                          <a:hueOff val="914337"/>
                          <a:satOff val="31515"/>
                          <a:lumOff val="-30790"/>
                        </a:schemeClr>
                      </a:solidFill>
                      <a:miter lim="400000"/>
                    </a:lnR>
                    <a:lnT w="12700">
                      <a:solidFill>
                        <a:schemeClr val="accent3">
                          <a:hueOff val="914337"/>
                          <a:satOff val="31515"/>
                          <a:lumOff val="-30790"/>
                        </a:schemeClr>
                      </a:solidFill>
                      <a:miter lim="400000"/>
                    </a:lnT>
                    <a:lnB w="12700">
                      <a:solidFill>
                        <a:schemeClr val="accent3">
                          <a:hueOff val="914337"/>
                          <a:satOff val="31515"/>
                          <a:lumOff val="-30790"/>
                        </a:schemeClr>
                      </a:solidFill>
                      <a:miter lim="400000"/>
                    </a:lnB>
                    <a:solidFill>
                      <a:srgbClr val="D0FBF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1600"/>
                        </a:spcBef>
                        <a:defRPr sz="1800"/>
                      </a:pPr>
                      <a:r>
                        <a:rPr spc="-17" sz="2400">
                          <a:latin typeface="+mn-lt"/>
                          <a:ea typeface="+mn-ea"/>
                          <a:cs typeface="+mn-cs"/>
                          <a:sym typeface="Helvetica Neue Medium"/>
                        </a:rPr>
                        <a:t>11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chemeClr val="accent3">
                          <a:hueOff val="914337"/>
                          <a:satOff val="31515"/>
                          <a:lumOff val="-30790"/>
                        </a:schemeClr>
                      </a:solidFill>
                      <a:miter lim="400000"/>
                    </a:lnL>
                    <a:lnT w="12700">
                      <a:solidFill>
                        <a:schemeClr val="accent3">
                          <a:hueOff val="914337"/>
                          <a:satOff val="31515"/>
                          <a:lumOff val="-30790"/>
                        </a:schemeClr>
                      </a:solidFill>
                      <a:miter lim="400000"/>
                    </a:lnT>
                    <a:lnB w="12700">
                      <a:solidFill>
                        <a:schemeClr val="accent3">
                          <a:hueOff val="914337"/>
                          <a:satOff val="31515"/>
                          <a:lumOff val="-30790"/>
                        </a:schemeClr>
                      </a:solidFill>
                      <a:miter lim="400000"/>
                    </a:lnB>
                    <a:solidFill>
                      <a:srgbClr val="D0FBF6"/>
                    </a:solidFill>
                  </a:tcPr>
                </a:tc>
              </a:tr>
              <a:tr h="547796">
                <a:tc>
                  <a:txBody>
                    <a:bodyPr/>
                    <a:lstStyle/>
                    <a:p>
                      <a:pPr>
                        <a:spcBef>
                          <a:spcPts val="1600"/>
                        </a:spcBef>
                        <a:defRPr sz="1800"/>
                      </a:pPr>
                      <a:r>
                        <a:rPr sz="2400">
                          <a:latin typeface="+mn-lt"/>
                          <a:ea typeface="+mn-ea"/>
                          <a:cs typeface="+mn-cs"/>
                          <a:sym typeface="Helvetica Neue Medium"/>
                        </a:rPr>
                        <a:t>3</a:t>
                      </a:r>
                    </a:p>
                  </a:txBody>
                  <a:tcPr marL="0" marR="0" marT="0" marB="0" anchor="ctr" anchorCtr="0" horzOverflow="overflow">
                    <a:lnR w="12700">
                      <a:solidFill>
                        <a:schemeClr val="accent3">
                          <a:hueOff val="914337"/>
                          <a:satOff val="31515"/>
                          <a:lumOff val="-30790"/>
                        </a:schemeClr>
                      </a:solidFill>
                      <a:miter lim="400000"/>
                    </a:lnR>
                    <a:lnT w="12700">
                      <a:solidFill>
                        <a:schemeClr val="accent3">
                          <a:hueOff val="914337"/>
                          <a:satOff val="31515"/>
                          <a:lumOff val="-30790"/>
                        </a:schemeClr>
                      </a:solidFill>
                      <a:miter lim="400000"/>
                    </a:lnT>
                    <a:lnB w="12700">
                      <a:solidFill>
                        <a:schemeClr val="accent3">
                          <a:hueOff val="914337"/>
                          <a:satOff val="31515"/>
                          <a:lumOff val="-30790"/>
                        </a:schemeClr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defRPr sz="1800"/>
                      </a:pPr>
                      <a:r>
                        <a:rPr spc="-8" sz="2400">
                          <a:latin typeface="+mn-lt"/>
                          <a:ea typeface="+mn-ea"/>
                          <a:cs typeface="+mn-cs"/>
                          <a:sym typeface="Helvetica Neue Medium"/>
                        </a:rPr>
                        <a:t>Boccia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chemeClr val="accent3">
                          <a:hueOff val="914337"/>
                          <a:satOff val="31515"/>
                          <a:lumOff val="-30790"/>
                        </a:schemeClr>
                      </a:solidFill>
                      <a:miter lim="400000"/>
                    </a:lnL>
                    <a:lnR w="12700">
                      <a:solidFill>
                        <a:schemeClr val="accent3">
                          <a:hueOff val="914337"/>
                          <a:satOff val="31515"/>
                          <a:lumOff val="-30790"/>
                        </a:schemeClr>
                      </a:solidFill>
                      <a:miter lim="400000"/>
                    </a:lnR>
                    <a:lnT w="12700">
                      <a:solidFill>
                        <a:schemeClr val="accent3">
                          <a:hueOff val="914337"/>
                          <a:satOff val="31515"/>
                          <a:lumOff val="-30790"/>
                        </a:schemeClr>
                      </a:solidFill>
                      <a:miter lim="400000"/>
                    </a:lnT>
                    <a:lnB w="12700">
                      <a:solidFill>
                        <a:schemeClr val="accent3">
                          <a:hueOff val="914337"/>
                          <a:satOff val="31515"/>
                          <a:lumOff val="-30790"/>
                        </a:schemeClr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1600"/>
                        </a:spcBef>
                        <a:defRPr sz="1800"/>
                      </a:pPr>
                      <a:r>
                        <a:rPr sz="2400">
                          <a:latin typeface="+mn-lt"/>
                          <a:ea typeface="+mn-ea"/>
                          <a:cs typeface="+mn-cs"/>
                          <a:sym typeface="Helvetica Neue Medium"/>
                        </a:rPr>
                        <a:t>-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chemeClr val="accent3">
                          <a:hueOff val="914337"/>
                          <a:satOff val="31515"/>
                          <a:lumOff val="-30790"/>
                        </a:schemeClr>
                      </a:solidFill>
                      <a:miter lim="400000"/>
                    </a:lnL>
                    <a:lnR w="12700">
                      <a:solidFill>
                        <a:schemeClr val="accent3">
                          <a:hueOff val="914337"/>
                          <a:satOff val="31515"/>
                          <a:lumOff val="-30790"/>
                        </a:schemeClr>
                      </a:solidFill>
                      <a:miter lim="400000"/>
                    </a:lnR>
                    <a:lnT w="12700">
                      <a:solidFill>
                        <a:schemeClr val="accent3">
                          <a:hueOff val="914337"/>
                          <a:satOff val="31515"/>
                          <a:lumOff val="-30790"/>
                        </a:schemeClr>
                      </a:solidFill>
                      <a:miter lim="400000"/>
                    </a:lnT>
                    <a:lnB w="12700">
                      <a:solidFill>
                        <a:schemeClr val="accent3">
                          <a:hueOff val="914337"/>
                          <a:satOff val="31515"/>
                          <a:lumOff val="-30790"/>
                        </a:schemeClr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1600"/>
                        </a:spcBef>
                        <a:defRPr sz="1800"/>
                      </a:pPr>
                      <a:r>
                        <a:rPr sz="2400">
                          <a:latin typeface="+mn-lt"/>
                          <a:ea typeface="+mn-ea"/>
                          <a:cs typeface="+mn-cs"/>
                          <a:sym typeface="Helvetica Neue Medium"/>
                        </a:rPr>
                        <a:t>-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chemeClr val="accent3">
                          <a:hueOff val="914337"/>
                          <a:satOff val="31515"/>
                          <a:lumOff val="-30790"/>
                        </a:schemeClr>
                      </a:solidFill>
                      <a:miter lim="400000"/>
                    </a:lnL>
                    <a:lnR w="12700">
                      <a:solidFill>
                        <a:schemeClr val="accent3">
                          <a:hueOff val="914337"/>
                          <a:satOff val="31515"/>
                          <a:lumOff val="-30790"/>
                        </a:schemeClr>
                      </a:solidFill>
                      <a:miter lim="400000"/>
                    </a:lnR>
                    <a:lnT w="12700">
                      <a:solidFill>
                        <a:schemeClr val="accent3">
                          <a:hueOff val="914337"/>
                          <a:satOff val="31515"/>
                          <a:lumOff val="-30790"/>
                        </a:schemeClr>
                      </a:solidFill>
                      <a:miter lim="400000"/>
                    </a:lnT>
                    <a:lnB w="12700">
                      <a:solidFill>
                        <a:schemeClr val="accent3">
                          <a:hueOff val="914337"/>
                          <a:satOff val="31515"/>
                          <a:lumOff val="-30790"/>
                        </a:schemeClr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1600"/>
                        </a:spcBef>
                        <a:defRPr sz="1800"/>
                      </a:pPr>
                      <a:r>
                        <a:rPr sz="2400">
                          <a:latin typeface="+mn-lt"/>
                          <a:ea typeface="+mn-ea"/>
                          <a:cs typeface="+mn-cs"/>
                          <a:sym typeface="Helvetica Neue Medium"/>
                        </a:rPr>
                        <a:t>0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chemeClr val="accent3">
                          <a:hueOff val="914337"/>
                          <a:satOff val="31515"/>
                          <a:lumOff val="-30790"/>
                        </a:schemeClr>
                      </a:solidFill>
                      <a:miter lim="400000"/>
                    </a:lnL>
                    <a:lnR w="12700">
                      <a:solidFill>
                        <a:schemeClr val="accent3">
                          <a:hueOff val="914337"/>
                          <a:satOff val="31515"/>
                          <a:lumOff val="-30790"/>
                        </a:schemeClr>
                      </a:solidFill>
                      <a:miter lim="400000"/>
                    </a:lnR>
                    <a:lnT w="12700">
                      <a:solidFill>
                        <a:schemeClr val="accent3">
                          <a:hueOff val="914337"/>
                          <a:satOff val="31515"/>
                          <a:lumOff val="-30790"/>
                        </a:schemeClr>
                      </a:solidFill>
                      <a:miter lim="400000"/>
                    </a:lnT>
                    <a:lnB w="12700">
                      <a:solidFill>
                        <a:schemeClr val="accent3">
                          <a:hueOff val="914337"/>
                          <a:satOff val="31515"/>
                          <a:lumOff val="-30790"/>
                        </a:schemeClr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1600"/>
                        </a:spcBef>
                        <a:defRPr sz="1800"/>
                      </a:pPr>
                      <a:r>
                        <a:rPr sz="2400">
                          <a:latin typeface="+mn-lt"/>
                          <a:ea typeface="+mn-ea"/>
                          <a:cs typeface="+mn-cs"/>
                          <a:sym typeface="Helvetica Neue Medium"/>
                        </a:rPr>
                        <a:t>1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chemeClr val="accent3">
                          <a:hueOff val="914337"/>
                          <a:satOff val="31515"/>
                          <a:lumOff val="-30790"/>
                        </a:schemeClr>
                      </a:solidFill>
                      <a:miter lim="400000"/>
                    </a:lnL>
                    <a:lnT w="12700">
                      <a:solidFill>
                        <a:schemeClr val="accent3">
                          <a:hueOff val="914337"/>
                          <a:satOff val="31515"/>
                          <a:lumOff val="-30790"/>
                        </a:schemeClr>
                      </a:solidFill>
                      <a:miter lim="400000"/>
                    </a:lnT>
                    <a:lnB w="12700">
                      <a:solidFill>
                        <a:schemeClr val="accent3">
                          <a:hueOff val="914337"/>
                          <a:satOff val="31515"/>
                          <a:lumOff val="-30790"/>
                        </a:schemeClr>
                      </a:solidFill>
                      <a:miter lim="400000"/>
                    </a:lnB>
                    <a:noFill/>
                  </a:tcPr>
                </a:tc>
              </a:tr>
              <a:tr h="547796">
                <a:tc>
                  <a:txBody>
                    <a:bodyPr/>
                    <a:lstStyle/>
                    <a:p>
                      <a:pPr>
                        <a:spcBef>
                          <a:spcPts val="500"/>
                        </a:spcBef>
                        <a:defRPr sz="1800"/>
                      </a:pPr>
                      <a:r>
                        <a:rPr sz="2400">
                          <a:latin typeface="+mn-lt"/>
                          <a:ea typeface="+mn-ea"/>
                          <a:cs typeface="+mn-cs"/>
                          <a:sym typeface="Helvetica Neue Medium"/>
                        </a:rPr>
                        <a:t>4</a:t>
                      </a:r>
                    </a:p>
                  </a:txBody>
                  <a:tcPr marL="0" marR="0" marT="0" marB="0" anchor="ctr" anchorCtr="0" horzOverflow="overflow">
                    <a:lnR w="12700">
                      <a:solidFill>
                        <a:schemeClr val="accent3">
                          <a:hueOff val="914337"/>
                          <a:satOff val="31515"/>
                          <a:lumOff val="-30790"/>
                        </a:schemeClr>
                      </a:solidFill>
                      <a:miter lim="400000"/>
                    </a:lnR>
                    <a:lnT w="12700">
                      <a:solidFill>
                        <a:schemeClr val="accent3">
                          <a:hueOff val="914337"/>
                          <a:satOff val="31515"/>
                          <a:lumOff val="-30790"/>
                        </a:schemeClr>
                      </a:solidFill>
                      <a:miter lim="400000"/>
                    </a:lnT>
                    <a:lnB w="12700">
                      <a:solidFill>
                        <a:schemeClr val="accent3">
                          <a:hueOff val="914337"/>
                          <a:satOff val="31515"/>
                          <a:lumOff val="-30790"/>
                        </a:schemeClr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defRPr spc="-8" sz="2400">
                          <a:latin typeface="+mn-lt"/>
                          <a:ea typeface="+mn-ea"/>
                          <a:cs typeface="+mn-cs"/>
                          <a:sym typeface="Helvetica Neue Medium"/>
                        </a:defRPr>
                      </a:pPr>
                      <a:r>
                        <a:t>Para</a:t>
                      </a:r>
                      <a:r>
                        <a:rPr spc="-17"/>
                        <a:t> </a:t>
                      </a:r>
                      <a:r>
                        <a:t>Ciclismo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chemeClr val="accent3">
                          <a:hueOff val="914337"/>
                          <a:satOff val="31515"/>
                          <a:lumOff val="-30790"/>
                        </a:schemeClr>
                      </a:solidFill>
                      <a:miter lim="400000"/>
                    </a:lnL>
                    <a:lnR w="12700">
                      <a:solidFill>
                        <a:schemeClr val="accent3">
                          <a:hueOff val="914337"/>
                          <a:satOff val="31515"/>
                          <a:lumOff val="-30790"/>
                        </a:schemeClr>
                      </a:solidFill>
                      <a:miter lim="400000"/>
                    </a:lnR>
                    <a:lnT w="12700">
                      <a:solidFill>
                        <a:schemeClr val="accent3">
                          <a:hueOff val="914337"/>
                          <a:satOff val="31515"/>
                          <a:lumOff val="-30790"/>
                        </a:schemeClr>
                      </a:solidFill>
                      <a:miter lim="400000"/>
                    </a:lnT>
                    <a:lnB w="12700">
                      <a:solidFill>
                        <a:schemeClr val="accent3">
                          <a:hueOff val="914337"/>
                          <a:satOff val="31515"/>
                          <a:lumOff val="-30790"/>
                        </a:schemeClr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500"/>
                        </a:spcBef>
                        <a:defRPr sz="1800"/>
                      </a:pPr>
                      <a:r>
                        <a:rPr sz="2400">
                          <a:latin typeface="+mn-lt"/>
                          <a:ea typeface="+mn-ea"/>
                          <a:cs typeface="+mn-cs"/>
                          <a:sym typeface="Helvetica Neue Medium"/>
                        </a:rPr>
                        <a:t>-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chemeClr val="accent3">
                          <a:hueOff val="914337"/>
                          <a:satOff val="31515"/>
                          <a:lumOff val="-30790"/>
                        </a:schemeClr>
                      </a:solidFill>
                      <a:miter lim="400000"/>
                    </a:lnL>
                    <a:lnR w="12700">
                      <a:solidFill>
                        <a:schemeClr val="accent3">
                          <a:hueOff val="914337"/>
                          <a:satOff val="31515"/>
                          <a:lumOff val="-30790"/>
                        </a:schemeClr>
                      </a:solidFill>
                      <a:miter lim="400000"/>
                    </a:lnR>
                    <a:lnT w="12700">
                      <a:solidFill>
                        <a:schemeClr val="accent3">
                          <a:hueOff val="914337"/>
                          <a:satOff val="31515"/>
                          <a:lumOff val="-30790"/>
                        </a:schemeClr>
                      </a:solidFill>
                      <a:miter lim="400000"/>
                    </a:lnT>
                    <a:lnB w="12700">
                      <a:solidFill>
                        <a:schemeClr val="accent3">
                          <a:hueOff val="914337"/>
                          <a:satOff val="31515"/>
                          <a:lumOff val="-30790"/>
                        </a:schemeClr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500"/>
                        </a:spcBef>
                        <a:defRPr sz="1800"/>
                      </a:pPr>
                      <a:r>
                        <a:rPr sz="2400">
                          <a:latin typeface="+mn-lt"/>
                          <a:ea typeface="+mn-ea"/>
                          <a:cs typeface="+mn-cs"/>
                          <a:sym typeface="Helvetica Neue Medium"/>
                        </a:rPr>
                        <a:t>-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chemeClr val="accent3">
                          <a:hueOff val="914337"/>
                          <a:satOff val="31515"/>
                          <a:lumOff val="-30790"/>
                        </a:schemeClr>
                      </a:solidFill>
                      <a:miter lim="400000"/>
                    </a:lnL>
                    <a:lnR w="12700">
                      <a:solidFill>
                        <a:schemeClr val="accent3">
                          <a:hueOff val="914337"/>
                          <a:satOff val="31515"/>
                          <a:lumOff val="-30790"/>
                        </a:schemeClr>
                      </a:solidFill>
                      <a:miter lim="400000"/>
                    </a:lnR>
                    <a:lnT w="12700">
                      <a:solidFill>
                        <a:schemeClr val="accent3">
                          <a:hueOff val="914337"/>
                          <a:satOff val="31515"/>
                          <a:lumOff val="-30790"/>
                        </a:schemeClr>
                      </a:solidFill>
                      <a:miter lim="400000"/>
                    </a:lnT>
                    <a:lnB w="12700">
                      <a:solidFill>
                        <a:schemeClr val="accent3">
                          <a:hueOff val="914337"/>
                          <a:satOff val="31515"/>
                          <a:lumOff val="-30790"/>
                        </a:schemeClr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500"/>
                        </a:spcBef>
                        <a:defRPr sz="1800"/>
                      </a:pPr>
                      <a:r>
                        <a:rPr sz="2400">
                          <a:latin typeface="+mn-lt"/>
                          <a:ea typeface="+mn-ea"/>
                          <a:cs typeface="+mn-cs"/>
                          <a:sym typeface="Helvetica Neue Medium"/>
                        </a:rPr>
                        <a:t>0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chemeClr val="accent3">
                          <a:hueOff val="914337"/>
                          <a:satOff val="31515"/>
                          <a:lumOff val="-30790"/>
                        </a:schemeClr>
                      </a:solidFill>
                      <a:miter lim="400000"/>
                    </a:lnL>
                    <a:lnR w="12700">
                      <a:solidFill>
                        <a:schemeClr val="accent3">
                          <a:hueOff val="914337"/>
                          <a:satOff val="31515"/>
                          <a:lumOff val="-30790"/>
                        </a:schemeClr>
                      </a:solidFill>
                      <a:miter lim="400000"/>
                    </a:lnR>
                    <a:lnT w="12700">
                      <a:solidFill>
                        <a:schemeClr val="accent3">
                          <a:hueOff val="914337"/>
                          <a:satOff val="31515"/>
                          <a:lumOff val="-30790"/>
                        </a:schemeClr>
                      </a:solidFill>
                      <a:miter lim="400000"/>
                    </a:lnT>
                    <a:lnB w="12700">
                      <a:solidFill>
                        <a:schemeClr val="accent3">
                          <a:hueOff val="914337"/>
                          <a:satOff val="31515"/>
                          <a:lumOff val="-30790"/>
                        </a:schemeClr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500"/>
                        </a:spcBef>
                        <a:defRPr sz="1800"/>
                      </a:pPr>
                      <a:r>
                        <a:rPr sz="2400">
                          <a:latin typeface="+mn-lt"/>
                          <a:ea typeface="+mn-ea"/>
                          <a:cs typeface="+mn-cs"/>
                          <a:sym typeface="Helvetica Neue Medium"/>
                        </a:rPr>
                        <a:t>1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chemeClr val="accent3">
                          <a:hueOff val="914337"/>
                          <a:satOff val="31515"/>
                          <a:lumOff val="-30790"/>
                        </a:schemeClr>
                      </a:solidFill>
                      <a:miter lim="400000"/>
                    </a:lnL>
                    <a:lnT w="12700">
                      <a:solidFill>
                        <a:schemeClr val="accent3">
                          <a:hueOff val="914337"/>
                          <a:satOff val="31515"/>
                          <a:lumOff val="-30790"/>
                        </a:schemeClr>
                      </a:solidFill>
                      <a:miter lim="400000"/>
                    </a:lnT>
                    <a:lnB w="12700">
                      <a:solidFill>
                        <a:schemeClr val="accent3">
                          <a:hueOff val="914337"/>
                          <a:satOff val="31515"/>
                          <a:lumOff val="-30790"/>
                        </a:schemeClr>
                      </a:solidFill>
                      <a:miter lim="400000"/>
                    </a:lnB>
                    <a:noFill/>
                  </a:tcPr>
                </a:tc>
              </a:tr>
              <a:tr h="552470">
                <a:tc>
                  <a:txBody>
                    <a:bodyPr/>
                    <a:lstStyle/>
                    <a:p>
                      <a:pPr>
                        <a:spcBef>
                          <a:spcPts val="500"/>
                        </a:spcBef>
                        <a:defRPr sz="1800"/>
                      </a:pPr>
                      <a:r>
                        <a:rPr sz="2400">
                          <a:latin typeface="+mn-lt"/>
                          <a:ea typeface="+mn-ea"/>
                          <a:cs typeface="+mn-cs"/>
                          <a:sym typeface="Helvetica Neue Medium"/>
                        </a:rPr>
                        <a:t>5</a:t>
                      </a:r>
                    </a:p>
                  </a:txBody>
                  <a:tcPr marL="0" marR="0" marT="0" marB="0" anchor="ctr" anchorCtr="0" horzOverflow="overflow">
                    <a:lnR w="12700">
                      <a:solidFill>
                        <a:schemeClr val="accent3">
                          <a:hueOff val="914337"/>
                          <a:satOff val="31515"/>
                          <a:lumOff val="-30790"/>
                        </a:schemeClr>
                      </a:solidFill>
                      <a:miter lim="400000"/>
                    </a:lnR>
                    <a:lnT w="12700">
                      <a:solidFill>
                        <a:schemeClr val="accent3">
                          <a:hueOff val="914337"/>
                          <a:satOff val="31515"/>
                          <a:lumOff val="-30790"/>
                        </a:schemeClr>
                      </a:solidFill>
                      <a:miter lim="400000"/>
                    </a:lnT>
                    <a:lnB w="12700">
                      <a:solidFill>
                        <a:schemeClr val="accent3">
                          <a:hueOff val="914337"/>
                          <a:satOff val="31515"/>
                          <a:lumOff val="-30790"/>
                        </a:schemeClr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defRPr sz="1800"/>
                      </a:pPr>
                      <a:r>
                        <a:rPr spc="-8" sz="2400">
                          <a:latin typeface="+mn-lt"/>
                          <a:ea typeface="+mn-ea"/>
                          <a:cs typeface="+mn-cs"/>
                          <a:sym typeface="Helvetica Neue Medium"/>
                        </a:rPr>
                        <a:t>Para Ecuestre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chemeClr val="accent3">
                          <a:hueOff val="914337"/>
                          <a:satOff val="31515"/>
                          <a:lumOff val="-30790"/>
                        </a:schemeClr>
                      </a:solidFill>
                      <a:miter lim="400000"/>
                    </a:lnL>
                    <a:lnR w="12700">
                      <a:solidFill>
                        <a:schemeClr val="accent3">
                          <a:hueOff val="914337"/>
                          <a:satOff val="31515"/>
                          <a:lumOff val="-30790"/>
                        </a:schemeClr>
                      </a:solidFill>
                      <a:miter lim="400000"/>
                    </a:lnR>
                    <a:lnT w="12700">
                      <a:solidFill>
                        <a:schemeClr val="accent3">
                          <a:hueOff val="914337"/>
                          <a:satOff val="31515"/>
                          <a:lumOff val="-30790"/>
                        </a:schemeClr>
                      </a:solidFill>
                      <a:miter lim="400000"/>
                    </a:lnT>
                    <a:lnB w="12700">
                      <a:solidFill>
                        <a:schemeClr val="accent3">
                          <a:hueOff val="914337"/>
                          <a:satOff val="31515"/>
                          <a:lumOff val="-30790"/>
                        </a:schemeClr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500"/>
                        </a:spcBef>
                        <a:defRPr sz="1800"/>
                      </a:pPr>
                      <a:r>
                        <a:rPr sz="2400">
                          <a:latin typeface="+mn-lt"/>
                          <a:ea typeface="+mn-ea"/>
                          <a:cs typeface="+mn-cs"/>
                          <a:sym typeface="Helvetica Neue Medium"/>
                        </a:rPr>
                        <a:t>-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chemeClr val="accent3">
                          <a:hueOff val="914337"/>
                          <a:satOff val="31515"/>
                          <a:lumOff val="-30790"/>
                        </a:schemeClr>
                      </a:solidFill>
                      <a:miter lim="400000"/>
                    </a:lnL>
                    <a:lnR w="12700">
                      <a:solidFill>
                        <a:schemeClr val="accent3">
                          <a:hueOff val="914337"/>
                          <a:satOff val="31515"/>
                          <a:lumOff val="-30790"/>
                        </a:schemeClr>
                      </a:solidFill>
                      <a:miter lim="400000"/>
                    </a:lnR>
                    <a:lnT w="12700">
                      <a:solidFill>
                        <a:schemeClr val="accent3">
                          <a:hueOff val="914337"/>
                          <a:satOff val="31515"/>
                          <a:lumOff val="-30790"/>
                        </a:schemeClr>
                      </a:solidFill>
                      <a:miter lim="400000"/>
                    </a:lnT>
                    <a:lnB w="12700">
                      <a:solidFill>
                        <a:schemeClr val="accent3">
                          <a:hueOff val="914337"/>
                          <a:satOff val="31515"/>
                          <a:lumOff val="-30790"/>
                        </a:schemeClr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500"/>
                        </a:spcBef>
                        <a:defRPr sz="1800"/>
                      </a:pPr>
                      <a:r>
                        <a:rPr sz="2400">
                          <a:latin typeface="+mn-lt"/>
                          <a:ea typeface="+mn-ea"/>
                          <a:cs typeface="+mn-cs"/>
                          <a:sym typeface="Helvetica Neue Medium"/>
                        </a:rPr>
                        <a:t>-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chemeClr val="accent3">
                          <a:hueOff val="914337"/>
                          <a:satOff val="31515"/>
                          <a:lumOff val="-30790"/>
                        </a:schemeClr>
                      </a:solidFill>
                      <a:miter lim="400000"/>
                    </a:lnL>
                    <a:lnR w="12700">
                      <a:solidFill>
                        <a:schemeClr val="accent3">
                          <a:hueOff val="914337"/>
                          <a:satOff val="31515"/>
                          <a:lumOff val="-30790"/>
                        </a:schemeClr>
                      </a:solidFill>
                      <a:miter lim="400000"/>
                    </a:lnR>
                    <a:lnT w="12700">
                      <a:solidFill>
                        <a:schemeClr val="accent3">
                          <a:hueOff val="914337"/>
                          <a:satOff val="31515"/>
                          <a:lumOff val="-30790"/>
                        </a:schemeClr>
                      </a:solidFill>
                      <a:miter lim="400000"/>
                    </a:lnT>
                    <a:lnB w="12700">
                      <a:solidFill>
                        <a:schemeClr val="accent3">
                          <a:hueOff val="914337"/>
                          <a:satOff val="31515"/>
                          <a:lumOff val="-30790"/>
                        </a:schemeClr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500"/>
                        </a:spcBef>
                        <a:defRPr sz="1800"/>
                      </a:pPr>
                      <a:r>
                        <a:rPr sz="2400">
                          <a:latin typeface="+mn-lt"/>
                          <a:ea typeface="+mn-ea"/>
                          <a:cs typeface="+mn-cs"/>
                          <a:sym typeface="Helvetica Neue Medium"/>
                        </a:rPr>
                        <a:t>0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chemeClr val="accent3">
                          <a:hueOff val="914337"/>
                          <a:satOff val="31515"/>
                          <a:lumOff val="-30790"/>
                        </a:schemeClr>
                      </a:solidFill>
                      <a:miter lim="400000"/>
                    </a:lnL>
                    <a:lnR w="12700">
                      <a:solidFill>
                        <a:schemeClr val="accent3">
                          <a:hueOff val="914337"/>
                          <a:satOff val="31515"/>
                          <a:lumOff val="-30790"/>
                        </a:schemeClr>
                      </a:solidFill>
                      <a:miter lim="400000"/>
                    </a:lnR>
                    <a:lnT w="12700">
                      <a:solidFill>
                        <a:schemeClr val="accent3">
                          <a:hueOff val="914337"/>
                          <a:satOff val="31515"/>
                          <a:lumOff val="-30790"/>
                        </a:schemeClr>
                      </a:solidFill>
                      <a:miter lim="400000"/>
                    </a:lnT>
                    <a:lnB w="12700">
                      <a:solidFill>
                        <a:schemeClr val="accent3">
                          <a:hueOff val="914337"/>
                          <a:satOff val="31515"/>
                          <a:lumOff val="-30790"/>
                        </a:schemeClr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500"/>
                        </a:spcBef>
                        <a:defRPr sz="1800"/>
                      </a:pPr>
                      <a:r>
                        <a:rPr sz="2400">
                          <a:latin typeface="+mn-lt"/>
                          <a:ea typeface="+mn-ea"/>
                          <a:cs typeface="+mn-cs"/>
                          <a:sym typeface="Helvetica Neue Medium"/>
                        </a:rPr>
                        <a:t>0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chemeClr val="accent3">
                          <a:hueOff val="914337"/>
                          <a:satOff val="31515"/>
                          <a:lumOff val="-30790"/>
                        </a:schemeClr>
                      </a:solidFill>
                      <a:miter lim="400000"/>
                    </a:lnL>
                    <a:lnT w="12700">
                      <a:solidFill>
                        <a:schemeClr val="accent3">
                          <a:hueOff val="914337"/>
                          <a:satOff val="31515"/>
                          <a:lumOff val="-30790"/>
                        </a:schemeClr>
                      </a:solidFill>
                      <a:miter lim="400000"/>
                    </a:lnT>
                    <a:lnB w="12700">
                      <a:solidFill>
                        <a:schemeClr val="accent3">
                          <a:hueOff val="914337"/>
                          <a:satOff val="31515"/>
                          <a:lumOff val="-30790"/>
                        </a:schemeClr>
                      </a:solidFill>
                      <a:miter lim="400000"/>
                    </a:lnB>
                    <a:noFill/>
                  </a:tcPr>
                </a:tc>
              </a:tr>
              <a:tr h="547796">
                <a:tc>
                  <a:txBody>
                    <a:bodyPr/>
                    <a:lstStyle/>
                    <a:p>
                      <a:pPr>
                        <a:spcBef>
                          <a:spcPts val="500"/>
                        </a:spcBef>
                        <a:defRPr sz="1800"/>
                      </a:pPr>
                      <a:r>
                        <a:rPr sz="2400">
                          <a:latin typeface="+mn-lt"/>
                          <a:ea typeface="+mn-ea"/>
                          <a:cs typeface="+mn-cs"/>
                          <a:sym typeface="Helvetica Neue Medium"/>
                        </a:rPr>
                        <a:t>6</a:t>
                      </a:r>
                    </a:p>
                  </a:txBody>
                  <a:tcPr marL="0" marR="0" marT="0" marB="0" anchor="ctr" anchorCtr="0" horzOverflow="overflow">
                    <a:lnR w="12700">
                      <a:solidFill>
                        <a:schemeClr val="accent3">
                          <a:hueOff val="914337"/>
                          <a:satOff val="31515"/>
                          <a:lumOff val="-30790"/>
                        </a:schemeClr>
                      </a:solidFill>
                      <a:miter lim="400000"/>
                    </a:lnR>
                    <a:lnT w="12700">
                      <a:solidFill>
                        <a:schemeClr val="accent3">
                          <a:hueOff val="914337"/>
                          <a:satOff val="31515"/>
                          <a:lumOff val="-30790"/>
                        </a:schemeClr>
                      </a:solidFill>
                      <a:miter lim="400000"/>
                    </a:lnT>
                    <a:lnB w="12700">
                      <a:solidFill>
                        <a:schemeClr val="accent3">
                          <a:hueOff val="914337"/>
                          <a:satOff val="31515"/>
                          <a:lumOff val="-30790"/>
                        </a:schemeClr>
                      </a:solidFill>
                      <a:miter lim="400000"/>
                    </a:lnB>
                    <a:solidFill>
                      <a:srgbClr val="D0FBF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defRPr spc="-8" sz="2400">
                          <a:latin typeface="+mn-lt"/>
                          <a:ea typeface="+mn-ea"/>
                          <a:cs typeface="+mn-cs"/>
                          <a:sym typeface="Helvetica Neue Medium"/>
                        </a:defRPr>
                      </a:pPr>
                      <a:r>
                        <a:t>Judo</a:t>
                      </a:r>
                      <a:r>
                        <a:t> IBSA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chemeClr val="accent3">
                          <a:hueOff val="914337"/>
                          <a:satOff val="31515"/>
                          <a:lumOff val="-30790"/>
                        </a:schemeClr>
                      </a:solidFill>
                      <a:miter lim="400000"/>
                    </a:lnL>
                    <a:lnR w="12700">
                      <a:solidFill>
                        <a:schemeClr val="accent3">
                          <a:hueOff val="914337"/>
                          <a:satOff val="31515"/>
                          <a:lumOff val="-30790"/>
                        </a:schemeClr>
                      </a:solidFill>
                      <a:miter lim="400000"/>
                    </a:lnR>
                    <a:lnT w="12700">
                      <a:solidFill>
                        <a:schemeClr val="accent3">
                          <a:hueOff val="914337"/>
                          <a:satOff val="31515"/>
                          <a:lumOff val="-30790"/>
                        </a:schemeClr>
                      </a:solidFill>
                      <a:miter lim="400000"/>
                    </a:lnT>
                    <a:lnB w="12700">
                      <a:solidFill>
                        <a:schemeClr val="accent3">
                          <a:hueOff val="914337"/>
                          <a:satOff val="31515"/>
                          <a:lumOff val="-30790"/>
                        </a:schemeClr>
                      </a:solidFill>
                      <a:miter lim="400000"/>
                    </a:lnB>
                    <a:solidFill>
                      <a:srgbClr val="D0FBF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1600"/>
                        </a:spcBef>
                        <a:defRPr sz="1800"/>
                      </a:pPr>
                      <a:r>
                        <a:rPr b="1" sz="4400">
                          <a:latin typeface="Arial"/>
                          <a:ea typeface="Arial"/>
                          <a:cs typeface="Arial"/>
                          <a:sym typeface="Arial"/>
                        </a:rPr>
                        <a:t>*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chemeClr val="accent3">
                          <a:hueOff val="914337"/>
                          <a:satOff val="31515"/>
                          <a:lumOff val="-30790"/>
                        </a:schemeClr>
                      </a:solidFill>
                      <a:miter lim="400000"/>
                    </a:lnL>
                    <a:lnR w="12700">
                      <a:solidFill>
                        <a:schemeClr val="accent3">
                          <a:hueOff val="914337"/>
                          <a:satOff val="31515"/>
                          <a:lumOff val="-30790"/>
                        </a:schemeClr>
                      </a:solidFill>
                      <a:miter lim="400000"/>
                    </a:lnR>
                    <a:lnT w="12700">
                      <a:solidFill>
                        <a:schemeClr val="accent3">
                          <a:hueOff val="914337"/>
                          <a:satOff val="31515"/>
                          <a:lumOff val="-30790"/>
                        </a:schemeClr>
                      </a:solidFill>
                      <a:miter lim="400000"/>
                    </a:lnT>
                    <a:lnB w="12700">
                      <a:solidFill>
                        <a:schemeClr val="accent3">
                          <a:hueOff val="914337"/>
                          <a:satOff val="31515"/>
                          <a:lumOff val="-30790"/>
                        </a:schemeClr>
                      </a:solidFill>
                      <a:miter lim="400000"/>
                    </a:lnB>
                    <a:solidFill>
                      <a:srgbClr val="D0FBF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1600"/>
                        </a:spcBef>
                        <a:defRPr sz="1800"/>
                      </a:pPr>
                      <a:r>
                        <a:rPr sz="4400">
                          <a:latin typeface="Arial"/>
                          <a:ea typeface="Arial"/>
                          <a:cs typeface="Arial"/>
                          <a:sym typeface="Arial"/>
                        </a:rPr>
                        <a:t>*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chemeClr val="accent3">
                          <a:hueOff val="914337"/>
                          <a:satOff val="31515"/>
                          <a:lumOff val="-30790"/>
                        </a:schemeClr>
                      </a:solidFill>
                      <a:miter lim="400000"/>
                    </a:lnL>
                    <a:lnR w="12700">
                      <a:solidFill>
                        <a:schemeClr val="accent3">
                          <a:hueOff val="914337"/>
                          <a:satOff val="31515"/>
                          <a:lumOff val="-30790"/>
                        </a:schemeClr>
                      </a:solidFill>
                      <a:miter lim="400000"/>
                    </a:lnR>
                    <a:lnT w="12700">
                      <a:solidFill>
                        <a:schemeClr val="accent3">
                          <a:hueOff val="914337"/>
                          <a:satOff val="31515"/>
                          <a:lumOff val="-30790"/>
                        </a:schemeClr>
                      </a:solidFill>
                      <a:miter lim="400000"/>
                    </a:lnT>
                    <a:lnB w="12700">
                      <a:solidFill>
                        <a:schemeClr val="accent3">
                          <a:hueOff val="914337"/>
                          <a:satOff val="31515"/>
                          <a:lumOff val="-30790"/>
                        </a:schemeClr>
                      </a:solidFill>
                      <a:miter lim="400000"/>
                    </a:lnB>
                    <a:solidFill>
                      <a:srgbClr val="D0FBF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500"/>
                        </a:spcBef>
                        <a:defRPr sz="1800"/>
                      </a:pPr>
                      <a:r>
                        <a:rPr sz="2400">
                          <a:latin typeface="+mn-lt"/>
                          <a:ea typeface="+mn-ea"/>
                          <a:cs typeface="+mn-cs"/>
                          <a:sym typeface="Helvetica Neue Medium"/>
                        </a:rPr>
                        <a:t>2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chemeClr val="accent3">
                          <a:hueOff val="914337"/>
                          <a:satOff val="31515"/>
                          <a:lumOff val="-30790"/>
                        </a:schemeClr>
                      </a:solidFill>
                      <a:miter lim="400000"/>
                    </a:lnL>
                    <a:lnR w="12700">
                      <a:solidFill>
                        <a:schemeClr val="accent3">
                          <a:hueOff val="914337"/>
                          <a:satOff val="31515"/>
                          <a:lumOff val="-30790"/>
                        </a:schemeClr>
                      </a:solidFill>
                      <a:miter lim="400000"/>
                    </a:lnR>
                    <a:lnT w="12700">
                      <a:solidFill>
                        <a:schemeClr val="accent3">
                          <a:hueOff val="914337"/>
                          <a:satOff val="31515"/>
                          <a:lumOff val="-30790"/>
                        </a:schemeClr>
                      </a:solidFill>
                      <a:miter lim="400000"/>
                    </a:lnT>
                    <a:lnB w="12700">
                      <a:solidFill>
                        <a:schemeClr val="accent3">
                          <a:hueOff val="914337"/>
                          <a:satOff val="31515"/>
                          <a:lumOff val="-30790"/>
                        </a:schemeClr>
                      </a:solidFill>
                      <a:miter lim="400000"/>
                    </a:lnB>
                    <a:solidFill>
                      <a:srgbClr val="D0FBF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500"/>
                        </a:spcBef>
                        <a:defRPr sz="1800"/>
                      </a:pPr>
                      <a:r>
                        <a:rPr sz="2400">
                          <a:latin typeface="+mn-lt"/>
                          <a:ea typeface="+mn-ea"/>
                          <a:cs typeface="+mn-cs"/>
                          <a:sym typeface="Helvetica Neue Medium"/>
                        </a:rPr>
                        <a:t>0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chemeClr val="accent3">
                          <a:hueOff val="914337"/>
                          <a:satOff val="31515"/>
                          <a:lumOff val="-30790"/>
                        </a:schemeClr>
                      </a:solidFill>
                      <a:miter lim="400000"/>
                    </a:lnL>
                    <a:lnT w="12700">
                      <a:solidFill>
                        <a:schemeClr val="accent3">
                          <a:hueOff val="914337"/>
                          <a:satOff val="31515"/>
                          <a:lumOff val="-30790"/>
                        </a:schemeClr>
                      </a:solidFill>
                      <a:miter lim="400000"/>
                    </a:lnT>
                    <a:lnB w="12700">
                      <a:solidFill>
                        <a:schemeClr val="accent3">
                          <a:hueOff val="914337"/>
                          <a:satOff val="31515"/>
                          <a:lumOff val="-30790"/>
                        </a:schemeClr>
                      </a:solidFill>
                      <a:miter lim="400000"/>
                    </a:lnB>
                    <a:solidFill>
                      <a:srgbClr val="D0FBF6"/>
                    </a:solidFill>
                  </a:tcPr>
                </a:tc>
              </a:tr>
              <a:tr h="552470">
                <a:tc>
                  <a:txBody>
                    <a:bodyPr/>
                    <a:lstStyle/>
                    <a:p>
                      <a:pPr>
                        <a:spcBef>
                          <a:spcPts val="500"/>
                        </a:spcBef>
                        <a:defRPr sz="1800"/>
                      </a:pPr>
                      <a:r>
                        <a:rPr sz="2400">
                          <a:latin typeface="+mn-lt"/>
                          <a:ea typeface="+mn-ea"/>
                          <a:cs typeface="+mn-cs"/>
                          <a:sym typeface="Helvetica Neue Medium"/>
                        </a:rPr>
                        <a:t>7</a:t>
                      </a:r>
                    </a:p>
                  </a:txBody>
                  <a:tcPr marL="0" marR="0" marT="0" marB="0" anchor="ctr" anchorCtr="0" horzOverflow="overflow">
                    <a:lnR w="12700">
                      <a:solidFill>
                        <a:schemeClr val="accent3">
                          <a:hueOff val="914337"/>
                          <a:satOff val="31515"/>
                          <a:lumOff val="-30790"/>
                        </a:schemeClr>
                      </a:solidFill>
                      <a:miter lim="400000"/>
                    </a:lnR>
                    <a:lnT w="12700">
                      <a:solidFill>
                        <a:schemeClr val="accent3">
                          <a:hueOff val="914337"/>
                          <a:satOff val="31515"/>
                          <a:lumOff val="-30790"/>
                        </a:schemeClr>
                      </a:solidFill>
                      <a:miter lim="400000"/>
                    </a:lnT>
                    <a:lnB w="12700">
                      <a:solidFill>
                        <a:schemeClr val="accent3">
                          <a:hueOff val="914337"/>
                          <a:satOff val="31515"/>
                          <a:lumOff val="-30790"/>
                        </a:schemeClr>
                      </a:solidFill>
                      <a:miter lim="400000"/>
                    </a:lnB>
                    <a:solidFill>
                      <a:srgbClr val="D0FBF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defRPr spc="-8" sz="2400">
                          <a:latin typeface="+mn-lt"/>
                          <a:ea typeface="+mn-ea"/>
                          <a:cs typeface="+mn-cs"/>
                          <a:sym typeface="Helvetica Neue Medium"/>
                        </a:defRPr>
                      </a:pPr>
                      <a:r>
                        <a:t>Para</a:t>
                      </a:r>
                      <a:r>
                        <a:rPr spc="-17"/>
                        <a:t> </a:t>
                      </a:r>
                      <a:r>
                        <a:t>Natación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chemeClr val="accent3">
                          <a:hueOff val="914337"/>
                          <a:satOff val="31515"/>
                          <a:lumOff val="-30790"/>
                        </a:schemeClr>
                      </a:solidFill>
                      <a:miter lim="400000"/>
                    </a:lnL>
                    <a:lnR w="12700">
                      <a:solidFill>
                        <a:schemeClr val="accent3">
                          <a:hueOff val="914337"/>
                          <a:satOff val="31515"/>
                          <a:lumOff val="-30790"/>
                        </a:schemeClr>
                      </a:solidFill>
                      <a:miter lim="400000"/>
                    </a:lnR>
                    <a:lnT w="12700">
                      <a:solidFill>
                        <a:schemeClr val="accent3">
                          <a:hueOff val="914337"/>
                          <a:satOff val="31515"/>
                          <a:lumOff val="-30790"/>
                        </a:schemeClr>
                      </a:solidFill>
                      <a:miter lim="400000"/>
                    </a:lnT>
                    <a:lnB w="12700">
                      <a:solidFill>
                        <a:schemeClr val="accent3">
                          <a:hueOff val="914337"/>
                          <a:satOff val="31515"/>
                          <a:lumOff val="-30790"/>
                        </a:schemeClr>
                      </a:solidFill>
                      <a:miter lim="400000"/>
                    </a:lnB>
                    <a:solidFill>
                      <a:srgbClr val="D0FBF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1600"/>
                        </a:spcBef>
                        <a:defRPr sz="1800"/>
                      </a:pPr>
                      <a:r>
                        <a:rPr sz="4400">
                          <a:latin typeface="Arial"/>
                          <a:ea typeface="Arial"/>
                          <a:cs typeface="Arial"/>
                          <a:sym typeface="Arial"/>
                        </a:rPr>
                        <a:t>*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chemeClr val="accent3">
                          <a:hueOff val="914337"/>
                          <a:satOff val="31515"/>
                          <a:lumOff val="-30790"/>
                        </a:schemeClr>
                      </a:solidFill>
                      <a:miter lim="400000"/>
                    </a:lnL>
                    <a:lnR w="12700">
                      <a:solidFill>
                        <a:schemeClr val="accent3">
                          <a:hueOff val="914337"/>
                          <a:satOff val="31515"/>
                          <a:lumOff val="-30790"/>
                        </a:schemeClr>
                      </a:solidFill>
                      <a:miter lim="400000"/>
                    </a:lnR>
                    <a:lnT w="12700">
                      <a:solidFill>
                        <a:schemeClr val="accent3">
                          <a:hueOff val="914337"/>
                          <a:satOff val="31515"/>
                          <a:lumOff val="-30790"/>
                        </a:schemeClr>
                      </a:solidFill>
                      <a:miter lim="400000"/>
                    </a:lnT>
                    <a:lnB w="12700">
                      <a:solidFill>
                        <a:schemeClr val="accent3">
                          <a:hueOff val="914337"/>
                          <a:satOff val="31515"/>
                          <a:lumOff val="-30790"/>
                        </a:schemeClr>
                      </a:solidFill>
                      <a:miter lim="400000"/>
                    </a:lnB>
                    <a:solidFill>
                      <a:srgbClr val="D0FBF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1600"/>
                        </a:spcBef>
                        <a:defRPr sz="1800"/>
                      </a:pPr>
                      <a:r>
                        <a:rPr sz="4400">
                          <a:latin typeface="Arial"/>
                          <a:ea typeface="Arial"/>
                          <a:cs typeface="Arial"/>
                          <a:sym typeface="Arial"/>
                        </a:rPr>
                        <a:t>*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chemeClr val="accent3">
                          <a:hueOff val="914337"/>
                          <a:satOff val="31515"/>
                          <a:lumOff val="-30790"/>
                        </a:schemeClr>
                      </a:solidFill>
                      <a:miter lim="400000"/>
                    </a:lnL>
                    <a:lnR w="12700">
                      <a:solidFill>
                        <a:schemeClr val="accent3">
                          <a:hueOff val="914337"/>
                          <a:satOff val="31515"/>
                          <a:lumOff val="-30790"/>
                        </a:schemeClr>
                      </a:solidFill>
                      <a:miter lim="400000"/>
                    </a:lnR>
                    <a:lnT w="12700">
                      <a:solidFill>
                        <a:schemeClr val="accent3">
                          <a:hueOff val="914337"/>
                          <a:satOff val="31515"/>
                          <a:lumOff val="-30790"/>
                        </a:schemeClr>
                      </a:solidFill>
                      <a:miter lim="400000"/>
                    </a:lnT>
                    <a:lnB w="12700">
                      <a:solidFill>
                        <a:schemeClr val="accent3">
                          <a:hueOff val="914337"/>
                          <a:satOff val="31515"/>
                          <a:lumOff val="-30790"/>
                        </a:schemeClr>
                      </a:solidFill>
                      <a:miter lim="400000"/>
                    </a:lnB>
                    <a:solidFill>
                      <a:srgbClr val="D0FBF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500"/>
                        </a:spcBef>
                        <a:defRPr sz="1800"/>
                      </a:pPr>
                      <a:r>
                        <a:rPr spc="-17" sz="2400">
                          <a:latin typeface="+mn-lt"/>
                          <a:ea typeface="+mn-ea"/>
                          <a:cs typeface="+mn-cs"/>
                          <a:sym typeface="Helvetica Neue Medium"/>
                        </a:rPr>
                        <a:t>10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chemeClr val="accent3">
                          <a:hueOff val="914337"/>
                          <a:satOff val="31515"/>
                          <a:lumOff val="-30790"/>
                        </a:schemeClr>
                      </a:solidFill>
                      <a:miter lim="400000"/>
                    </a:lnL>
                    <a:lnR w="12700">
                      <a:solidFill>
                        <a:schemeClr val="accent3">
                          <a:hueOff val="914337"/>
                          <a:satOff val="31515"/>
                          <a:lumOff val="-30790"/>
                        </a:schemeClr>
                      </a:solidFill>
                      <a:miter lim="400000"/>
                    </a:lnR>
                    <a:lnT w="12700">
                      <a:solidFill>
                        <a:schemeClr val="accent3">
                          <a:hueOff val="914337"/>
                          <a:satOff val="31515"/>
                          <a:lumOff val="-30790"/>
                        </a:schemeClr>
                      </a:solidFill>
                      <a:miter lim="400000"/>
                    </a:lnT>
                    <a:lnB w="12700">
                      <a:solidFill>
                        <a:schemeClr val="accent3">
                          <a:hueOff val="914337"/>
                          <a:satOff val="31515"/>
                          <a:lumOff val="-30790"/>
                        </a:schemeClr>
                      </a:solidFill>
                      <a:miter lim="400000"/>
                    </a:lnB>
                    <a:solidFill>
                      <a:srgbClr val="D0FBF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500"/>
                        </a:spcBef>
                        <a:defRPr sz="1800"/>
                      </a:pPr>
                      <a:r>
                        <a:rPr sz="2400">
                          <a:latin typeface="+mn-lt"/>
                          <a:ea typeface="+mn-ea"/>
                          <a:cs typeface="+mn-cs"/>
                          <a:sym typeface="Helvetica Neue Medium"/>
                        </a:rPr>
                        <a:t>9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chemeClr val="accent3">
                          <a:hueOff val="914337"/>
                          <a:satOff val="31515"/>
                          <a:lumOff val="-30790"/>
                        </a:schemeClr>
                      </a:solidFill>
                      <a:miter lim="400000"/>
                    </a:lnL>
                    <a:lnT w="12700">
                      <a:solidFill>
                        <a:schemeClr val="accent3">
                          <a:hueOff val="914337"/>
                          <a:satOff val="31515"/>
                          <a:lumOff val="-30790"/>
                        </a:schemeClr>
                      </a:solidFill>
                      <a:miter lim="400000"/>
                    </a:lnT>
                    <a:lnB w="12700">
                      <a:solidFill>
                        <a:schemeClr val="accent3">
                          <a:hueOff val="914337"/>
                          <a:satOff val="31515"/>
                          <a:lumOff val="-30790"/>
                        </a:schemeClr>
                      </a:solidFill>
                      <a:miter lim="400000"/>
                    </a:lnB>
                    <a:solidFill>
                      <a:srgbClr val="D0FBF6"/>
                    </a:solidFill>
                  </a:tcPr>
                </a:tc>
              </a:tr>
              <a:tr h="552470">
                <a:tc>
                  <a:txBody>
                    <a:bodyPr/>
                    <a:lstStyle/>
                    <a:p>
                      <a:pPr>
                        <a:spcBef>
                          <a:spcPts val="500"/>
                        </a:spcBef>
                        <a:defRPr sz="1800"/>
                      </a:pPr>
                      <a:r>
                        <a:rPr sz="2400">
                          <a:latin typeface="+mn-lt"/>
                          <a:ea typeface="+mn-ea"/>
                          <a:cs typeface="+mn-cs"/>
                          <a:sym typeface="Helvetica Neue Medium"/>
                        </a:rPr>
                        <a:t>8</a:t>
                      </a:r>
                    </a:p>
                  </a:txBody>
                  <a:tcPr marL="0" marR="0" marT="0" marB="0" anchor="ctr" anchorCtr="0" horzOverflow="overflow">
                    <a:lnR w="12700">
                      <a:solidFill>
                        <a:schemeClr val="accent3">
                          <a:hueOff val="914337"/>
                          <a:satOff val="31515"/>
                          <a:lumOff val="-30790"/>
                        </a:schemeClr>
                      </a:solidFill>
                      <a:miter lim="400000"/>
                    </a:lnR>
                    <a:lnT w="12700">
                      <a:solidFill>
                        <a:schemeClr val="accent3">
                          <a:hueOff val="914337"/>
                          <a:satOff val="31515"/>
                          <a:lumOff val="-30790"/>
                        </a:schemeClr>
                      </a:solidFill>
                      <a:miter lim="400000"/>
                    </a:lnT>
                    <a:lnB w="12700">
                      <a:solidFill>
                        <a:schemeClr val="accent3">
                          <a:hueOff val="914337"/>
                          <a:satOff val="31515"/>
                          <a:lumOff val="-30790"/>
                        </a:schemeClr>
                      </a:solidFill>
                      <a:miter lim="400000"/>
                    </a:lnB>
                    <a:solidFill>
                      <a:srgbClr val="D0FBF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tabLst>
                          <a:tab pos="1257300" algn="l"/>
                        </a:tabLst>
                        <a:defRPr spc="-8" sz="2400">
                          <a:latin typeface="+mn-lt"/>
                          <a:ea typeface="+mn-ea"/>
                          <a:cs typeface="+mn-cs"/>
                          <a:sym typeface="Helvetica Neue Medium"/>
                        </a:defRPr>
                      </a:pPr>
                      <a:r>
                        <a:t>Para</a:t>
                      </a:r>
                      <a:r>
                        <a:t> </a:t>
                      </a:r>
                      <a:r>
                        <a:t>Powerlifting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chemeClr val="accent3">
                          <a:hueOff val="914337"/>
                          <a:satOff val="31515"/>
                          <a:lumOff val="-30790"/>
                        </a:schemeClr>
                      </a:solidFill>
                      <a:miter lim="400000"/>
                    </a:lnL>
                    <a:lnR w="12700">
                      <a:solidFill>
                        <a:schemeClr val="accent3">
                          <a:hueOff val="914337"/>
                          <a:satOff val="31515"/>
                          <a:lumOff val="-30790"/>
                        </a:schemeClr>
                      </a:solidFill>
                      <a:miter lim="400000"/>
                    </a:lnR>
                    <a:lnT w="12700">
                      <a:solidFill>
                        <a:schemeClr val="accent3">
                          <a:hueOff val="914337"/>
                          <a:satOff val="31515"/>
                          <a:lumOff val="-30790"/>
                        </a:schemeClr>
                      </a:solidFill>
                      <a:miter lim="400000"/>
                    </a:lnT>
                    <a:lnB w="12700">
                      <a:solidFill>
                        <a:schemeClr val="accent3">
                          <a:hueOff val="914337"/>
                          <a:satOff val="31515"/>
                          <a:lumOff val="-30790"/>
                        </a:schemeClr>
                      </a:solidFill>
                      <a:miter lim="400000"/>
                    </a:lnB>
                    <a:solidFill>
                      <a:srgbClr val="D0FBF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1600"/>
                        </a:spcBef>
                        <a:defRPr sz="1800"/>
                      </a:pPr>
                      <a:r>
                        <a:rPr sz="4400">
                          <a:latin typeface="Arial"/>
                          <a:ea typeface="Arial"/>
                          <a:cs typeface="Arial"/>
                          <a:sym typeface="Arial"/>
                        </a:rPr>
                        <a:t>*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chemeClr val="accent3">
                          <a:hueOff val="914337"/>
                          <a:satOff val="31515"/>
                          <a:lumOff val="-30790"/>
                        </a:schemeClr>
                      </a:solidFill>
                      <a:miter lim="400000"/>
                    </a:lnL>
                    <a:lnR w="12700">
                      <a:solidFill>
                        <a:schemeClr val="accent3">
                          <a:hueOff val="914337"/>
                          <a:satOff val="31515"/>
                          <a:lumOff val="-30790"/>
                        </a:schemeClr>
                      </a:solidFill>
                      <a:miter lim="400000"/>
                    </a:lnR>
                    <a:lnT w="12700">
                      <a:solidFill>
                        <a:schemeClr val="accent3">
                          <a:hueOff val="914337"/>
                          <a:satOff val="31515"/>
                          <a:lumOff val="-30790"/>
                        </a:schemeClr>
                      </a:solidFill>
                      <a:miter lim="400000"/>
                    </a:lnT>
                    <a:lnB w="12700">
                      <a:solidFill>
                        <a:schemeClr val="accent3">
                          <a:hueOff val="914337"/>
                          <a:satOff val="31515"/>
                          <a:lumOff val="-30790"/>
                        </a:schemeClr>
                      </a:solidFill>
                      <a:miter lim="400000"/>
                    </a:lnB>
                    <a:solidFill>
                      <a:srgbClr val="D0FBF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1600"/>
                        </a:spcBef>
                        <a:defRPr sz="1800"/>
                      </a:pPr>
                      <a:r>
                        <a:rPr sz="4400">
                          <a:latin typeface="Arial"/>
                          <a:ea typeface="Arial"/>
                          <a:cs typeface="Arial"/>
                          <a:sym typeface="Arial"/>
                        </a:rPr>
                        <a:t>*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chemeClr val="accent3">
                          <a:hueOff val="914337"/>
                          <a:satOff val="31515"/>
                          <a:lumOff val="-30790"/>
                        </a:schemeClr>
                      </a:solidFill>
                      <a:miter lim="400000"/>
                    </a:lnL>
                    <a:lnR w="12700">
                      <a:solidFill>
                        <a:schemeClr val="accent3">
                          <a:hueOff val="914337"/>
                          <a:satOff val="31515"/>
                          <a:lumOff val="-30790"/>
                        </a:schemeClr>
                      </a:solidFill>
                      <a:miter lim="400000"/>
                    </a:lnR>
                    <a:lnT w="12700">
                      <a:solidFill>
                        <a:schemeClr val="accent3">
                          <a:hueOff val="914337"/>
                          <a:satOff val="31515"/>
                          <a:lumOff val="-30790"/>
                        </a:schemeClr>
                      </a:solidFill>
                      <a:miter lim="400000"/>
                    </a:lnT>
                    <a:lnB w="12700">
                      <a:solidFill>
                        <a:schemeClr val="accent3">
                          <a:hueOff val="914337"/>
                          <a:satOff val="31515"/>
                          <a:lumOff val="-30790"/>
                        </a:schemeClr>
                      </a:solidFill>
                      <a:miter lim="400000"/>
                    </a:lnB>
                    <a:solidFill>
                      <a:srgbClr val="D0FBF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500"/>
                        </a:spcBef>
                        <a:defRPr sz="1800"/>
                      </a:pPr>
                      <a:r>
                        <a:rPr sz="2400">
                          <a:latin typeface="+mn-lt"/>
                          <a:ea typeface="+mn-ea"/>
                          <a:cs typeface="+mn-cs"/>
                          <a:sym typeface="Helvetica Neue Medium"/>
                        </a:rPr>
                        <a:t>4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chemeClr val="accent3">
                          <a:hueOff val="914337"/>
                          <a:satOff val="31515"/>
                          <a:lumOff val="-30790"/>
                        </a:schemeClr>
                      </a:solidFill>
                      <a:miter lim="400000"/>
                    </a:lnL>
                    <a:lnR w="12700">
                      <a:solidFill>
                        <a:schemeClr val="accent3">
                          <a:hueOff val="914337"/>
                          <a:satOff val="31515"/>
                          <a:lumOff val="-30790"/>
                        </a:schemeClr>
                      </a:solidFill>
                      <a:miter lim="400000"/>
                    </a:lnR>
                    <a:lnT w="12700">
                      <a:solidFill>
                        <a:schemeClr val="accent3">
                          <a:hueOff val="914337"/>
                          <a:satOff val="31515"/>
                          <a:lumOff val="-30790"/>
                        </a:schemeClr>
                      </a:solidFill>
                      <a:miter lim="400000"/>
                    </a:lnT>
                    <a:lnB w="12700">
                      <a:solidFill>
                        <a:schemeClr val="accent3">
                          <a:hueOff val="914337"/>
                          <a:satOff val="31515"/>
                          <a:lumOff val="-30790"/>
                        </a:schemeClr>
                      </a:solidFill>
                      <a:miter lim="400000"/>
                    </a:lnB>
                    <a:solidFill>
                      <a:srgbClr val="D0FBF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500"/>
                        </a:spcBef>
                        <a:defRPr sz="1800"/>
                      </a:pPr>
                      <a:r>
                        <a:rPr sz="2400">
                          <a:latin typeface="+mn-lt"/>
                          <a:ea typeface="+mn-ea"/>
                          <a:cs typeface="+mn-cs"/>
                          <a:sym typeface="Helvetica Neue Medium"/>
                        </a:rPr>
                        <a:t>4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chemeClr val="accent3">
                          <a:hueOff val="914337"/>
                          <a:satOff val="31515"/>
                          <a:lumOff val="-30790"/>
                        </a:schemeClr>
                      </a:solidFill>
                      <a:miter lim="400000"/>
                    </a:lnL>
                    <a:lnT w="12700">
                      <a:solidFill>
                        <a:schemeClr val="accent3">
                          <a:hueOff val="914337"/>
                          <a:satOff val="31515"/>
                          <a:lumOff val="-30790"/>
                        </a:schemeClr>
                      </a:solidFill>
                      <a:miter lim="400000"/>
                    </a:lnT>
                    <a:lnB w="12700">
                      <a:solidFill>
                        <a:schemeClr val="accent3">
                          <a:hueOff val="914337"/>
                          <a:satOff val="31515"/>
                          <a:lumOff val="-30790"/>
                        </a:schemeClr>
                      </a:solidFill>
                      <a:miter lim="400000"/>
                    </a:lnB>
                    <a:solidFill>
                      <a:srgbClr val="D0FBF6"/>
                    </a:solidFill>
                  </a:tcPr>
                </a:tc>
              </a:tr>
              <a:tr h="547796">
                <a:tc>
                  <a:txBody>
                    <a:bodyPr/>
                    <a:lstStyle/>
                    <a:p>
                      <a:pPr>
                        <a:defRPr sz="1800"/>
                      </a:pPr>
                      <a:r>
                        <a:rPr sz="2400">
                          <a:latin typeface="+mn-lt"/>
                          <a:ea typeface="+mn-ea"/>
                          <a:cs typeface="+mn-cs"/>
                          <a:sym typeface="Helvetica Neue Medium"/>
                        </a:rPr>
                        <a:t>9</a:t>
                      </a:r>
                    </a:p>
                  </a:txBody>
                  <a:tcPr marL="0" marR="0" marT="0" marB="0" anchor="ctr" anchorCtr="0" horzOverflow="overflow">
                    <a:lnR w="12700">
                      <a:solidFill>
                        <a:schemeClr val="accent3">
                          <a:hueOff val="914337"/>
                          <a:satOff val="31515"/>
                          <a:lumOff val="-30790"/>
                        </a:schemeClr>
                      </a:solidFill>
                      <a:miter lim="400000"/>
                    </a:lnR>
                    <a:lnT w="12700">
                      <a:solidFill>
                        <a:schemeClr val="accent3">
                          <a:hueOff val="914337"/>
                          <a:satOff val="31515"/>
                          <a:lumOff val="-30790"/>
                        </a:schemeClr>
                      </a:solidFill>
                      <a:miter lim="400000"/>
                    </a:lnT>
                    <a:lnB w="12700">
                      <a:solidFill>
                        <a:schemeClr val="accent3">
                          <a:hueOff val="914337"/>
                          <a:satOff val="31515"/>
                          <a:lumOff val="-30790"/>
                        </a:schemeClr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defRPr spc="-8" sz="2400">
                          <a:latin typeface="+mn-lt"/>
                          <a:ea typeface="+mn-ea"/>
                          <a:cs typeface="+mn-cs"/>
                          <a:sym typeface="Helvetica Neue Medium"/>
                        </a:defRPr>
                      </a:pPr>
                      <a:r>
                        <a:t>Para</a:t>
                      </a:r>
                      <a:r>
                        <a:rPr spc="-17"/>
                        <a:t> </a:t>
                      </a:r>
                      <a:r>
                        <a:t>Remo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chemeClr val="accent3">
                          <a:hueOff val="914337"/>
                          <a:satOff val="31515"/>
                          <a:lumOff val="-30790"/>
                        </a:schemeClr>
                      </a:solidFill>
                      <a:miter lim="400000"/>
                    </a:lnL>
                    <a:lnR w="12700">
                      <a:solidFill>
                        <a:schemeClr val="accent3">
                          <a:hueOff val="914337"/>
                          <a:satOff val="31515"/>
                          <a:lumOff val="-30790"/>
                        </a:schemeClr>
                      </a:solidFill>
                      <a:miter lim="400000"/>
                    </a:lnR>
                    <a:lnT w="12700">
                      <a:solidFill>
                        <a:schemeClr val="accent3">
                          <a:hueOff val="914337"/>
                          <a:satOff val="31515"/>
                          <a:lumOff val="-30790"/>
                        </a:schemeClr>
                      </a:solidFill>
                      <a:miter lim="400000"/>
                    </a:lnT>
                    <a:lnB w="12700">
                      <a:solidFill>
                        <a:schemeClr val="accent3">
                          <a:hueOff val="914337"/>
                          <a:satOff val="31515"/>
                          <a:lumOff val="-30790"/>
                        </a:schemeClr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defRPr sz="1800"/>
                      </a:pPr>
                      <a:r>
                        <a:rPr sz="2400">
                          <a:latin typeface="+mn-lt"/>
                          <a:ea typeface="+mn-ea"/>
                          <a:cs typeface="+mn-cs"/>
                          <a:sym typeface="Helvetica Neue Medium"/>
                        </a:rPr>
                        <a:t>-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chemeClr val="accent3">
                          <a:hueOff val="914337"/>
                          <a:satOff val="31515"/>
                          <a:lumOff val="-30790"/>
                        </a:schemeClr>
                      </a:solidFill>
                      <a:miter lim="400000"/>
                    </a:lnL>
                    <a:lnR w="12700">
                      <a:solidFill>
                        <a:schemeClr val="accent3">
                          <a:hueOff val="914337"/>
                          <a:satOff val="31515"/>
                          <a:lumOff val="-30790"/>
                        </a:schemeClr>
                      </a:solidFill>
                      <a:miter lim="400000"/>
                    </a:lnR>
                    <a:lnT w="12700">
                      <a:solidFill>
                        <a:schemeClr val="accent3">
                          <a:hueOff val="914337"/>
                          <a:satOff val="31515"/>
                          <a:lumOff val="-30790"/>
                        </a:schemeClr>
                      </a:solidFill>
                      <a:miter lim="400000"/>
                    </a:lnT>
                    <a:lnB w="12700">
                      <a:solidFill>
                        <a:schemeClr val="accent3">
                          <a:hueOff val="914337"/>
                          <a:satOff val="31515"/>
                          <a:lumOff val="-30790"/>
                        </a:schemeClr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defRPr sz="1800"/>
                      </a:pPr>
                      <a:r>
                        <a:rPr sz="2400">
                          <a:latin typeface="+mn-lt"/>
                          <a:ea typeface="+mn-ea"/>
                          <a:cs typeface="+mn-cs"/>
                          <a:sym typeface="Helvetica Neue Medium"/>
                        </a:rPr>
                        <a:t>-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chemeClr val="accent3">
                          <a:hueOff val="914337"/>
                          <a:satOff val="31515"/>
                          <a:lumOff val="-30790"/>
                        </a:schemeClr>
                      </a:solidFill>
                      <a:miter lim="400000"/>
                    </a:lnL>
                    <a:lnR w="12700">
                      <a:solidFill>
                        <a:schemeClr val="accent3">
                          <a:hueOff val="914337"/>
                          <a:satOff val="31515"/>
                          <a:lumOff val="-30790"/>
                        </a:schemeClr>
                      </a:solidFill>
                      <a:miter lim="400000"/>
                    </a:lnR>
                    <a:lnT w="12700">
                      <a:solidFill>
                        <a:schemeClr val="accent3">
                          <a:hueOff val="914337"/>
                          <a:satOff val="31515"/>
                          <a:lumOff val="-30790"/>
                        </a:schemeClr>
                      </a:solidFill>
                      <a:miter lim="400000"/>
                    </a:lnT>
                    <a:lnB w="12700">
                      <a:solidFill>
                        <a:schemeClr val="accent3">
                          <a:hueOff val="914337"/>
                          <a:satOff val="31515"/>
                          <a:lumOff val="-30790"/>
                        </a:schemeClr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defRPr sz="1800"/>
                      </a:pPr>
                      <a:r>
                        <a:rPr sz="2400">
                          <a:latin typeface="+mn-lt"/>
                          <a:ea typeface="+mn-ea"/>
                          <a:cs typeface="+mn-cs"/>
                          <a:sym typeface="Helvetica Neue Medium"/>
                        </a:rPr>
                        <a:t>0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chemeClr val="accent3">
                          <a:hueOff val="914337"/>
                          <a:satOff val="31515"/>
                          <a:lumOff val="-30790"/>
                        </a:schemeClr>
                      </a:solidFill>
                      <a:miter lim="400000"/>
                    </a:lnL>
                    <a:lnR w="12700">
                      <a:solidFill>
                        <a:schemeClr val="accent3">
                          <a:hueOff val="914337"/>
                          <a:satOff val="31515"/>
                          <a:lumOff val="-30790"/>
                        </a:schemeClr>
                      </a:solidFill>
                      <a:miter lim="400000"/>
                    </a:lnR>
                    <a:lnT w="12700">
                      <a:solidFill>
                        <a:schemeClr val="accent3">
                          <a:hueOff val="914337"/>
                          <a:satOff val="31515"/>
                          <a:lumOff val="-30790"/>
                        </a:schemeClr>
                      </a:solidFill>
                      <a:miter lim="400000"/>
                    </a:lnT>
                    <a:lnB w="12700">
                      <a:solidFill>
                        <a:schemeClr val="accent3">
                          <a:hueOff val="914337"/>
                          <a:satOff val="31515"/>
                          <a:lumOff val="-30790"/>
                        </a:schemeClr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defRPr sz="1800"/>
                      </a:pPr>
                      <a:r>
                        <a:rPr sz="2400">
                          <a:latin typeface="+mn-lt"/>
                          <a:ea typeface="+mn-ea"/>
                          <a:cs typeface="+mn-cs"/>
                          <a:sym typeface="Helvetica Neue Medium"/>
                        </a:rPr>
                        <a:t>0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chemeClr val="accent3">
                          <a:hueOff val="914337"/>
                          <a:satOff val="31515"/>
                          <a:lumOff val="-30790"/>
                        </a:schemeClr>
                      </a:solidFill>
                      <a:miter lim="400000"/>
                    </a:lnL>
                    <a:lnT w="12700">
                      <a:solidFill>
                        <a:schemeClr val="accent3">
                          <a:hueOff val="914337"/>
                          <a:satOff val="31515"/>
                          <a:lumOff val="-30790"/>
                        </a:schemeClr>
                      </a:solidFill>
                      <a:miter lim="400000"/>
                    </a:lnT>
                    <a:lnB w="12700">
                      <a:solidFill>
                        <a:schemeClr val="accent3">
                          <a:hueOff val="914337"/>
                          <a:satOff val="31515"/>
                          <a:lumOff val="-30790"/>
                        </a:schemeClr>
                      </a:solidFill>
                      <a:miter lim="400000"/>
                    </a:lnB>
                    <a:noFill/>
                  </a:tcPr>
                </a:tc>
              </a:tr>
              <a:tr h="552470">
                <a:tc>
                  <a:txBody>
                    <a:bodyPr/>
                    <a:lstStyle/>
                    <a:p>
                      <a:pPr>
                        <a:spcBef>
                          <a:spcPts val="1400"/>
                        </a:spcBef>
                        <a:defRPr sz="1800"/>
                      </a:pPr>
                      <a:r>
                        <a:rPr spc="-17" sz="2400">
                          <a:latin typeface="+mn-lt"/>
                          <a:ea typeface="+mn-ea"/>
                          <a:cs typeface="+mn-cs"/>
                          <a:sym typeface="Helvetica Neue Medium"/>
                        </a:rPr>
                        <a:t>10</a:t>
                      </a:r>
                    </a:p>
                  </a:txBody>
                  <a:tcPr marL="0" marR="0" marT="0" marB="0" anchor="ctr" anchorCtr="0" horzOverflow="overflow">
                    <a:lnR w="12700">
                      <a:solidFill>
                        <a:schemeClr val="accent3">
                          <a:hueOff val="914337"/>
                          <a:satOff val="31515"/>
                          <a:lumOff val="-30790"/>
                        </a:schemeClr>
                      </a:solidFill>
                      <a:miter lim="400000"/>
                    </a:lnR>
                    <a:lnT w="12700">
                      <a:solidFill>
                        <a:schemeClr val="accent3">
                          <a:hueOff val="914337"/>
                          <a:satOff val="31515"/>
                          <a:lumOff val="-30790"/>
                        </a:schemeClr>
                      </a:solidFill>
                      <a:miter lim="400000"/>
                    </a:lnT>
                    <a:lnB w="12700">
                      <a:solidFill>
                        <a:schemeClr val="accent3">
                          <a:hueOff val="914337"/>
                          <a:satOff val="31515"/>
                          <a:lumOff val="-30790"/>
                        </a:schemeClr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defRPr sz="2400">
                          <a:latin typeface="+mn-lt"/>
                          <a:ea typeface="+mn-ea"/>
                          <a:cs typeface="+mn-cs"/>
                          <a:sym typeface="Helvetica Neue Medium"/>
                        </a:defRPr>
                      </a:pPr>
                      <a:r>
                        <a:t>Tiro </a:t>
                      </a:r>
                      <a:r>
                        <a:rPr spc="-8"/>
                        <a:t>Para</a:t>
                      </a:r>
                      <a:r>
                        <a:rPr spc="-94"/>
                        <a:t> </a:t>
                      </a:r>
                      <a:r>
                        <a:rPr spc="-8"/>
                        <a:t>Deportivo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chemeClr val="accent3">
                          <a:hueOff val="914337"/>
                          <a:satOff val="31515"/>
                          <a:lumOff val="-30790"/>
                        </a:schemeClr>
                      </a:solidFill>
                      <a:miter lim="400000"/>
                    </a:lnL>
                    <a:lnR w="12700">
                      <a:solidFill>
                        <a:schemeClr val="accent3">
                          <a:hueOff val="914337"/>
                          <a:satOff val="31515"/>
                          <a:lumOff val="-30790"/>
                        </a:schemeClr>
                      </a:solidFill>
                      <a:miter lim="400000"/>
                    </a:lnR>
                    <a:lnT w="12700">
                      <a:solidFill>
                        <a:schemeClr val="accent3">
                          <a:hueOff val="914337"/>
                          <a:satOff val="31515"/>
                          <a:lumOff val="-30790"/>
                        </a:schemeClr>
                      </a:solidFill>
                      <a:miter lim="400000"/>
                    </a:lnT>
                    <a:lnB w="12700">
                      <a:solidFill>
                        <a:schemeClr val="accent3">
                          <a:hueOff val="914337"/>
                          <a:satOff val="31515"/>
                          <a:lumOff val="-30790"/>
                        </a:schemeClr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1400"/>
                        </a:spcBef>
                        <a:defRPr sz="1800"/>
                      </a:pPr>
                      <a:r>
                        <a:rPr sz="2400">
                          <a:latin typeface="+mn-lt"/>
                          <a:ea typeface="+mn-ea"/>
                          <a:cs typeface="+mn-cs"/>
                          <a:sym typeface="Helvetica Neue Medium"/>
                        </a:rPr>
                        <a:t>-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chemeClr val="accent3">
                          <a:hueOff val="914337"/>
                          <a:satOff val="31515"/>
                          <a:lumOff val="-30790"/>
                        </a:schemeClr>
                      </a:solidFill>
                      <a:miter lim="400000"/>
                    </a:lnL>
                    <a:lnR w="12700">
                      <a:solidFill>
                        <a:schemeClr val="accent3">
                          <a:hueOff val="914337"/>
                          <a:satOff val="31515"/>
                          <a:lumOff val="-30790"/>
                        </a:schemeClr>
                      </a:solidFill>
                      <a:miter lim="400000"/>
                    </a:lnR>
                    <a:lnT w="12700">
                      <a:solidFill>
                        <a:schemeClr val="accent3">
                          <a:hueOff val="914337"/>
                          <a:satOff val="31515"/>
                          <a:lumOff val="-30790"/>
                        </a:schemeClr>
                      </a:solidFill>
                      <a:miter lim="400000"/>
                    </a:lnT>
                    <a:lnB w="12700">
                      <a:solidFill>
                        <a:schemeClr val="accent3">
                          <a:hueOff val="914337"/>
                          <a:satOff val="31515"/>
                          <a:lumOff val="-30790"/>
                        </a:schemeClr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1400"/>
                        </a:spcBef>
                        <a:defRPr sz="1800"/>
                      </a:pPr>
                      <a:r>
                        <a:rPr sz="2400">
                          <a:latin typeface="+mn-lt"/>
                          <a:ea typeface="+mn-ea"/>
                          <a:cs typeface="+mn-cs"/>
                          <a:sym typeface="Helvetica Neue Medium"/>
                        </a:rPr>
                        <a:t>-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chemeClr val="accent3">
                          <a:hueOff val="914337"/>
                          <a:satOff val="31515"/>
                          <a:lumOff val="-30790"/>
                        </a:schemeClr>
                      </a:solidFill>
                      <a:miter lim="400000"/>
                    </a:lnL>
                    <a:lnR w="12700">
                      <a:solidFill>
                        <a:schemeClr val="accent3">
                          <a:hueOff val="914337"/>
                          <a:satOff val="31515"/>
                          <a:lumOff val="-30790"/>
                        </a:schemeClr>
                      </a:solidFill>
                      <a:miter lim="400000"/>
                    </a:lnR>
                    <a:lnT w="12700">
                      <a:solidFill>
                        <a:schemeClr val="accent3">
                          <a:hueOff val="914337"/>
                          <a:satOff val="31515"/>
                          <a:lumOff val="-30790"/>
                        </a:schemeClr>
                      </a:solidFill>
                      <a:miter lim="400000"/>
                    </a:lnT>
                    <a:lnB w="12700">
                      <a:solidFill>
                        <a:schemeClr val="accent3">
                          <a:hueOff val="914337"/>
                          <a:satOff val="31515"/>
                          <a:lumOff val="-30790"/>
                        </a:schemeClr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1400"/>
                        </a:spcBef>
                        <a:defRPr sz="1800"/>
                      </a:pPr>
                      <a:r>
                        <a:rPr sz="2400">
                          <a:latin typeface="+mn-lt"/>
                          <a:ea typeface="+mn-ea"/>
                          <a:cs typeface="+mn-cs"/>
                          <a:sym typeface="Helvetica Neue Medium"/>
                        </a:rPr>
                        <a:t>0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chemeClr val="accent3">
                          <a:hueOff val="914337"/>
                          <a:satOff val="31515"/>
                          <a:lumOff val="-30790"/>
                        </a:schemeClr>
                      </a:solidFill>
                      <a:miter lim="400000"/>
                    </a:lnL>
                    <a:lnR w="12700">
                      <a:solidFill>
                        <a:schemeClr val="accent3">
                          <a:hueOff val="914337"/>
                          <a:satOff val="31515"/>
                          <a:lumOff val="-30790"/>
                        </a:schemeClr>
                      </a:solidFill>
                      <a:miter lim="400000"/>
                    </a:lnR>
                    <a:lnT w="12700">
                      <a:solidFill>
                        <a:schemeClr val="accent3">
                          <a:hueOff val="914337"/>
                          <a:satOff val="31515"/>
                          <a:lumOff val="-30790"/>
                        </a:schemeClr>
                      </a:solidFill>
                      <a:miter lim="400000"/>
                    </a:lnT>
                    <a:lnB w="12700">
                      <a:solidFill>
                        <a:schemeClr val="accent3">
                          <a:hueOff val="914337"/>
                          <a:satOff val="31515"/>
                          <a:lumOff val="-30790"/>
                        </a:schemeClr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1400"/>
                        </a:spcBef>
                        <a:defRPr sz="1800"/>
                      </a:pPr>
                      <a:r>
                        <a:rPr sz="2400">
                          <a:latin typeface="+mn-lt"/>
                          <a:ea typeface="+mn-ea"/>
                          <a:cs typeface="+mn-cs"/>
                          <a:sym typeface="Helvetica Neue Medium"/>
                        </a:rPr>
                        <a:t>0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chemeClr val="accent3">
                          <a:hueOff val="914337"/>
                          <a:satOff val="31515"/>
                          <a:lumOff val="-30790"/>
                        </a:schemeClr>
                      </a:solidFill>
                      <a:miter lim="400000"/>
                    </a:lnL>
                    <a:lnT w="12700">
                      <a:solidFill>
                        <a:schemeClr val="accent3">
                          <a:hueOff val="914337"/>
                          <a:satOff val="31515"/>
                          <a:lumOff val="-30790"/>
                        </a:schemeClr>
                      </a:solidFill>
                      <a:miter lim="400000"/>
                    </a:lnT>
                    <a:lnB w="12700">
                      <a:solidFill>
                        <a:schemeClr val="accent3">
                          <a:hueOff val="914337"/>
                          <a:satOff val="31515"/>
                          <a:lumOff val="-30790"/>
                        </a:schemeClr>
                      </a:solidFill>
                      <a:miter lim="400000"/>
                    </a:lnB>
                    <a:noFill/>
                  </a:tcPr>
                </a:tc>
              </a:tr>
              <a:tr h="552470">
                <a:tc>
                  <a:txBody>
                    <a:bodyPr/>
                    <a:lstStyle/>
                    <a:p>
                      <a:pPr>
                        <a:defRPr sz="1800"/>
                      </a:pPr>
                      <a:r>
                        <a:rPr spc="-17" sz="2400">
                          <a:latin typeface="+mn-lt"/>
                          <a:ea typeface="+mn-ea"/>
                          <a:cs typeface="+mn-cs"/>
                          <a:sym typeface="Helvetica Neue Medium"/>
                        </a:rPr>
                        <a:t>11</a:t>
                      </a:r>
                    </a:p>
                  </a:txBody>
                  <a:tcPr marL="0" marR="0" marT="0" marB="0" anchor="ctr" anchorCtr="0" horzOverflow="overflow">
                    <a:lnR w="12700">
                      <a:solidFill>
                        <a:schemeClr val="accent3">
                          <a:hueOff val="914337"/>
                          <a:satOff val="31515"/>
                          <a:lumOff val="-30790"/>
                        </a:schemeClr>
                      </a:solidFill>
                      <a:miter lim="400000"/>
                    </a:lnR>
                    <a:lnT w="12700">
                      <a:solidFill>
                        <a:schemeClr val="accent3">
                          <a:hueOff val="914337"/>
                          <a:satOff val="31515"/>
                          <a:lumOff val="-30790"/>
                        </a:schemeClr>
                      </a:solidFill>
                      <a:miter lim="400000"/>
                    </a:lnT>
                    <a:lnB w="12700">
                      <a:solidFill>
                        <a:schemeClr val="accent3">
                          <a:hueOff val="914337"/>
                          <a:satOff val="31515"/>
                          <a:lumOff val="-30790"/>
                        </a:schemeClr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defRPr spc="-8" sz="2400">
                          <a:latin typeface="+mn-lt"/>
                          <a:ea typeface="+mn-ea"/>
                          <a:cs typeface="+mn-cs"/>
                          <a:sym typeface="Helvetica Neue Medium"/>
                        </a:defRPr>
                      </a:pPr>
                      <a:r>
                        <a:t>Para Tenis de</a:t>
                      </a:r>
                      <a:r>
                        <a:rPr spc="-34"/>
                        <a:t> </a:t>
                      </a:r>
                      <a:r>
                        <a:t>Mesa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chemeClr val="accent3">
                          <a:hueOff val="914337"/>
                          <a:satOff val="31515"/>
                          <a:lumOff val="-30790"/>
                        </a:schemeClr>
                      </a:solidFill>
                      <a:miter lim="400000"/>
                    </a:lnL>
                    <a:lnR w="12700">
                      <a:solidFill>
                        <a:schemeClr val="accent3">
                          <a:hueOff val="914337"/>
                          <a:satOff val="31515"/>
                          <a:lumOff val="-30790"/>
                        </a:schemeClr>
                      </a:solidFill>
                      <a:miter lim="400000"/>
                    </a:lnR>
                    <a:lnT w="12700">
                      <a:solidFill>
                        <a:schemeClr val="accent3">
                          <a:hueOff val="914337"/>
                          <a:satOff val="31515"/>
                          <a:lumOff val="-30790"/>
                        </a:schemeClr>
                      </a:solidFill>
                      <a:miter lim="400000"/>
                    </a:lnT>
                    <a:lnB w="12700">
                      <a:solidFill>
                        <a:schemeClr val="accent3">
                          <a:hueOff val="914337"/>
                          <a:satOff val="31515"/>
                          <a:lumOff val="-30790"/>
                        </a:schemeClr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defRPr sz="1800"/>
                      </a:pPr>
                      <a:r>
                        <a:rPr sz="2400">
                          <a:latin typeface="+mn-lt"/>
                          <a:ea typeface="+mn-ea"/>
                          <a:cs typeface="+mn-cs"/>
                          <a:sym typeface="Helvetica Neue Medium"/>
                        </a:rPr>
                        <a:t>-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chemeClr val="accent3">
                          <a:hueOff val="914337"/>
                          <a:satOff val="31515"/>
                          <a:lumOff val="-30790"/>
                        </a:schemeClr>
                      </a:solidFill>
                      <a:miter lim="400000"/>
                    </a:lnL>
                    <a:lnR w="12700">
                      <a:solidFill>
                        <a:schemeClr val="accent3">
                          <a:hueOff val="914337"/>
                          <a:satOff val="31515"/>
                          <a:lumOff val="-30790"/>
                        </a:schemeClr>
                      </a:solidFill>
                      <a:miter lim="400000"/>
                    </a:lnR>
                    <a:lnT w="12700">
                      <a:solidFill>
                        <a:schemeClr val="accent3">
                          <a:hueOff val="914337"/>
                          <a:satOff val="31515"/>
                          <a:lumOff val="-30790"/>
                        </a:schemeClr>
                      </a:solidFill>
                      <a:miter lim="400000"/>
                    </a:lnT>
                    <a:lnB w="12700">
                      <a:solidFill>
                        <a:schemeClr val="accent3">
                          <a:hueOff val="914337"/>
                          <a:satOff val="31515"/>
                          <a:lumOff val="-30790"/>
                        </a:schemeClr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defRPr sz="1800"/>
                      </a:pPr>
                      <a:r>
                        <a:rPr sz="2400">
                          <a:latin typeface="+mn-lt"/>
                          <a:ea typeface="+mn-ea"/>
                          <a:cs typeface="+mn-cs"/>
                          <a:sym typeface="Helvetica Neue Medium"/>
                        </a:rPr>
                        <a:t>-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chemeClr val="accent3">
                          <a:hueOff val="914337"/>
                          <a:satOff val="31515"/>
                          <a:lumOff val="-30790"/>
                        </a:schemeClr>
                      </a:solidFill>
                      <a:miter lim="400000"/>
                    </a:lnL>
                    <a:lnR w="12700">
                      <a:solidFill>
                        <a:schemeClr val="accent3">
                          <a:hueOff val="914337"/>
                          <a:satOff val="31515"/>
                          <a:lumOff val="-30790"/>
                        </a:schemeClr>
                      </a:solidFill>
                      <a:miter lim="400000"/>
                    </a:lnR>
                    <a:lnT w="12700">
                      <a:solidFill>
                        <a:schemeClr val="accent3">
                          <a:hueOff val="914337"/>
                          <a:satOff val="31515"/>
                          <a:lumOff val="-30790"/>
                        </a:schemeClr>
                      </a:solidFill>
                      <a:miter lim="400000"/>
                    </a:lnT>
                    <a:lnB w="12700">
                      <a:solidFill>
                        <a:schemeClr val="accent3">
                          <a:hueOff val="914337"/>
                          <a:satOff val="31515"/>
                          <a:lumOff val="-30790"/>
                        </a:schemeClr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defRPr sz="1800"/>
                      </a:pPr>
                      <a:r>
                        <a:rPr sz="2400">
                          <a:latin typeface="+mn-lt"/>
                          <a:ea typeface="+mn-ea"/>
                          <a:cs typeface="+mn-cs"/>
                          <a:sym typeface="Helvetica Neue Medium"/>
                        </a:rPr>
                        <a:t>1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chemeClr val="accent3">
                          <a:hueOff val="914337"/>
                          <a:satOff val="31515"/>
                          <a:lumOff val="-30790"/>
                        </a:schemeClr>
                      </a:solidFill>
                      <a:miter lim="400000"/>
                    </a:lnL>
                    <a:lnR w="12700">
                      <a:solidFill>
                        <a:schemeClr val="accent3">
                          <a:hueOff val="914337"/>
                          <a:satOff val="31515"/>
                          <a:lumOff val="-30790"/>
                        </a:schemeClr>
                      </a:solidFill>
                      <a:miter lim="400000"/>
                    </a:lnR>
                    <a:lnT w="12700">
                      <a:solidFill>
                        <a:schemeClr val="accent3">
                          <a:hueOff val="914337"/>
                          <a:satOff val="31515"/>
                          <a:lumOff val="-30790"/>
                        </a:schemeClr>
                      </a:solidFill>
                      <a:miter lim="400000"/>
                    </a:lnT>
                    <a:lnB w="12700">
                      <a:solidFill>
                        <a:schemeClr val="accent3">
                          <a:hueOff val="914337"/>
                          <a:satOff val="31515"/>
                          <a:lumOff val="-30790"/>
                        </a:schemeClr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defRPr sz="1800"/>
                      </a:pPr>
                      <a:r>
                        <a:rPr sz="2400">
                          <a:latin typeface="+mn-lt"/>
                          <a:ea typeface="+mn-ea"/>
                          <a:cs typeface="+mn-cs"/>
                          <a:sym typeface="Helvetica Neue Medium"/>
                        </a:rPr>
                        <a:t>2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chemeClr val="accent3">
                          <a:hueOff val="914337"/>
                          <a:satOff val="31515"/>
                          <a:lumOff val="-30790"/>
                        </a:schemeClr>
                      </a:solidFill>
                      <a:miter lim="400000"/>
                    </a:lnL>
                    <a:lnT w="12700">
                      <a:solidFill>
                        <a:schemeClr val="accent3">
                          <a:hueOff val="914337"/>
                          <a:satOff val="31515"/>
                          <a:lumOff val="-30790"/>
                        </a:schemeClr>
                      </a:solidFill>
                      <a:miter lim="400000"/>
                    </a:lnT>
                    <a:lnB w="12700">
                      <a:solidFill>
                        <a:schemeClr val="accent3">
                          <a:hueOff val="914337"/>
                          <a:satOff val="31515"/>
                          <a:lumOff val="-30790"/>
                        </a:schemeClr>
                      </a:solidFill>
                      <a:miter lim="400000"/>
                    </a:lnB>
                    <a:noFill/>
                  </a:tcPr>
                </a:tc>
              </a:tr>
              <a:tr h="552470">
                <a:tc>
                  <a:txBody>
                    <a:bodyPr/>
                    <a:lstStyle/>
                    <a:p>
                      <a:pPr>
                        <a:defRPr sz="1800"/>
                      </a:pPr>
                      <a:r>
                        <a:rPr spc="-17" sz="2400">
                          <a:latin typeface="+mn-lt"/>
                          <a:ea typeface="+mn-ea"/>
                          <a:cs typeface="+mn-cs"/>
                          <a:sym typeface="Helvetica Neue Medium"/>
                        </a:rPr>
                        <a:t>12</a:t>
                      </a:r>
                    </a:p>
                  </a:txBody>
                  <a:tcPr marL="0" marR="0" marT="0" marB="0" anchor="ctr" anchorCtr="0" horzOverflow="overflow">
                    <a:lnR w="12700">
                      <a:solidFill>
                        <a:schemeClr val="accent3">
                          <a:hueOff val="914337"/>
                          <a:satOff val="31515"/>
                          <a:lumOff val="-30790"/>
                        </a:schemeClr>
                      </a:solidFill>
                      <a:miter lim="400000"/>
                    </a:lnR>
                    <a:lnT w="12700">
                      <a:solidFill>
                        <a:schemeClr val="accent3">
                          <a:hueOff val="914337"/>
                          <a:satOff val="31515"/>
                          <a:lumOff val="-30790"/>
                        </a:schemeClr>
                      </a:solidFill>
                      <a:miter lim="400000"/>
                    </a:lnT>
                    <a:lnB w="12700">
                      <a:solidFill>
                        <a:schemeClr val="accent3">
                          <a:hueOff val="914337"/>
                          <a:satOff val="31515"/>
                          <a:lumOff val="-30790"/>
                        </a:schemeClr>
                      </a:solidFill>
                      <a:miter lim="400000"/>
                    </a:lnB>
                    <a:solidFill>
                      <a:srgbClr val="D0FBF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tabLst>
                          <a:tab pos="1257300" algn="l"/>
                        </a:tabLst>
                        <a:defRPr spc="-8" sz="2400">
                          <a:latin typeface="+mn-lt"/>
                          <a:ea typeface="+mn-ea"/>
                          <a:cs typeface="+mn-cs"/>
                          <a:sym typeface="Helvetica Neue Medium"/>
                        </a:defRPr>
                      </a:pPr>
                      <a:r>
                        <a:t>Para</a:t>
                      </a:r>
                      <a:r>
                        <a:t> </a:t>
                      </a:r>
                      <a:r>
                        <a:rPr spc="-17"/>
                        <a:t>Taekwondo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chemeClr val="accent3">
                          <a:hueOff val="914337"/>
                          <a:satOff val="31515"/>
                          <a:lumOff val="-30790"/>
                        </a:schemeClr>
                      </a:solidFill>
                      <a:miter lim="400000"/>
                    </a:lnL>
                    <a:lnR w="12700">
                      <a:solidFill>
                        <a:schemeClr val="accent3">
                          <a:hueOff val="914337"/>
                          <a:satOff val="31515"/>
                          <a:lumOff val="-30790"/>
                        </a:schemeClr>
                      </a:solidFill>
                      <a:miter lim="400000"/>
                    </a:lnR>
                    <a:lnT w="12700">
                      <a:solidFill>
                        <a:schemeClr val="accent3">
                          <a:hueOff val="914337"/>
                          <a:satOff val="31515"/>
                          <a:lumOff val="-30790"/>
                        </a:schemeClr>
                      </a:solidFill>
                      <a:miter lim="400000"/>
                    </a:lnT>
                    <a:lnB w="12700">
                      <a:solidFill>
                        <a:schemeClr val="accent3">
                          <a:hueOff val="914337"/>
                          <a:satOff val="31515"/>
                          <a:lumOff val="-30790"/>
                        </a:schemeClr>
                      </a:solidFill>
                      <a:miter lim="400000"/>
                    </a:lnB>
                    <a:solidFill>
                      <a:srgbClr val="D0FBF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1600"/>
                        </a:spcBef>
                        <a:defRPr sz="1800"/>
                      </a:pPr>
                      <a:r>
                        <a:rPr sz="4400">
                          <a:latin typeface="Arial"/>
                          <a:ea typeface="Arial"/>
                          <a:cs typeface="Arial"/>
                          <a:sym typeface="Arial"/>
                        </a:rPr>
                        <a:t>*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chemeClr val="accent3">
                          <a:hueOff val="914337"/>
                          <a:satOff val="31515"/>
                          <a:lumOff val="-30790"/>
                        </a:schemeClr>
                      </a:solidFill>
                      <a:miter lim="400000"/>
                    </a:lnL>
                    <a:lnR w="12700">
                      <a:solidFill>
                        <a:schemeClr val="accent3">
                          <a:hueOff val="914337"/>
                          <a:satOff val="31515"/>
                          <a:lumOff val="-30790"/>
                        </a:schemeClr>
                      </a:solidFill>
                      <a:miter lim="400000"/>
                    </a:lnR>
                    <a:lnT w="12700">
                      <a:solidFill>
                        <a:schemeClr val="accent3">
                          <a:hueOff val="914337"/>
                          <a:satOff val="31515"/>
                          <a:lumOff val="-30790"/>
                        </a:schemeClr>
                      </a:solidFill>
                      <a:miter lim="400000"/>
                    </a:lnT>
                    <a:lnB w="12700">
                      <a:solidFill>
                        <a:schemeClr val="accent3">
                          <a:hueOff val="914337"/>
                          <a:satOff val="31515"/>
                          <a:lumOff val="-30790"/>
                        </a:schemeClr>
                      </a:solidFill>
                      <a:miter lim="400000"/>
                    </a:lnB>
                    <a:solidFill>
                      <a:srgbClr val="D0FBF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1600"/>
                        </a:spcBef>
                        <a:defRPr sz="1800"/>
                      </a:pPr>
                      <a:r>
                        <a:rPr sz="4400">
                          <a:latin typeface="Arial"/>
                          <a:ea typeface="Arial"/>
                          <a:cs typeface="Arial"/>
                          <a:sym typeface="Arial"/>
                        </a:rPr>
                        <a:t>*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chemeClr val="accent3">
                          <a:hueOff val="914337"/>
                          <a:satOff val="31515"/>
                          <a:lumOff val="-30790"/>
                        </a:schemeClr>
                      </a:solidFill>
                      <a:miter lim="400000"/>
                    </a:lnL>
                    <a:lnR w="12700">
                      <a:solidFill>
                        <a:schemeClr val="accent3">
                          <a:hueOff val="914337"/>
                          <a:satOff val="31515"/>
                          <a:lumOff val="-30790"/>
                        </a:schemeClr>
                      </a:solidFill>
                      <a:miter lim="400000"/>
                    </a:lnR>
                    <a:lnT w="12700">
                      <a:solidFill>
                        <a:schemeClr val="accent3">
                          <a:hueOff val="914337"/>
                          <a:satOff val="31515"/>
                          <a:lumOff val="-30790"/>
                        </a:schemeClr>
                      </a:solidFill>
                      <a:miter lim="400000"/>
                    </a:lnT>
                    <a:lnB w="12700">
                      <a:solidFill>
                        <a:schemeClr val="accent3">
                          <a:hueOff val="914337"/>
                          <a:satOff val="31515"/>
                          <a:lumOff val="-30790"/>
                        </a:schemeClr>
                      </a:solidFill>
                      <a:miter lim="400000"/>
                    </a:lnB>
                    <a:solidFill>
                      <a:srgbClr val="D0FBF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defRPr sz="1800"/>
                      </a:pPr>
                      <a:r>
                        <a:rPr sz="2400">
                          <a:latin typeface="+mn-lt"/>
                          <a:ea typeface="+mn-ea"/>
                          <a:cs typeface="+mn-cs"/>
                          <a:sym typeface="Helvetica Neue Medium"/>
                        </a:rPr>
                        <a:t>2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chemeClr val="accent3">
                          <a:hueOff val="914337"/>
                          <a:satOff val="31515"/>
                          <a:lumOff val="-30790"/>
                        </a:schemeClr>
                      </a:solidFill>
                      <a:miter lim="400000"/>
                    </a:lnL>
                    <a:lnR w="12700">
                      <a:solidFill>
                        <a:schemeClr val="accent3">
                          <a:hueOff val="914337"/>
                          <a:satOff val="31515"/>
                          <a:lumOff val="-30790"/>
                        </a:schemeClr>
                      </a:solidFill>
                      <a:miter lim="400000"/>
                    </a:lnR>
                    <a:lnT w="12700">
                      <a:solidFill>
                        <a:schemeClr val="accent3">
                          <a:hueOff val="914337"/>
                          <a:satOff val="31515"/>
                          <a:lumOff val="-30790"/>
                        </a:schemeClr>
                      </a:solidFill>
                      <a:miter lim="400000"/>
                    </a:lnT>
                    <a:lnB w="12700">
                      <a:solidFill>
                        <a:schemeClr val="accent3">
                          <a:hueOff val="914337"/>
                          <a:satOff val="31515"/>
                          <a:lumOff val="-30790"/>
                        </a:schemeClr>
                      </a:solidFill>
                      <a:miter lim="400000"/>
                    </a:lnB>
                    <a:solidFill>
                      <a:srgbClr val="D0FBF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defRPr sz="1800"/>
                      </a:pPr>
                      <a:r>
                        <a:rPr sz="2400">
                          <a:latin typeface="+mn-lt"/>
                          <a:ea typeface="+mn-ea"/>
                          <a:cs typeface="+mn-cs"/>
                          <a:sym typeface="Helvetica Neue Medium"/>
                        </a:rPr>
                        <a:t>1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chemeClr val="accent3">
                          <a:hueOff val="914337"/>
                          <a:satOff val="31515"/>
                          <a:lumOff val="-30790"/>
                        </a:schemeClr>
                      </a:solidFill>
                      <a:miter lim="400000"/>
                    </a:lnL>
                    <a:lnT w="12700">
                      <a:solidFill>
                        <a:schemeClr val="accent3">
                          <a:hueOff val="914337"/>
                          <a:satOff val="31515"/>
                          <a:lumOff val="-30790"/>
                        </a:schemeClr>
                      </a:solidFill>
                      <a:miter lim="400000"/>
                    </a:lnT>
                    <a:lnB w="12700">
                      <a:solidFill>
                        <a:schemeClr val="accent3">
                          <a:hueOff val="914337"/>
                          <a:satOff val="31515"/>
                          <a:lumOff val="-30790"/>
                        </a:schemeClr>
                      </a:solidFill>
                      <a:miter lim="400000"/>
                    </a:lnB>
                    <a:solidFill>
                      <a:srgbClr val="D0FBF6"/>
                    </a:solidFill>
                  </a:tcPr>
                </a:tc>
              </a:tr>
              <a:tr h="547796">
                <a:tc>
                  <a:txBody>
                    <a:bodyPr/>
                    <a:lstStyle/>
                    <a:p>
                      <a:pPr>
                        <a:defRPr sz="1800"/>
                      </a:pPr>
                      <a:r>
                        <a:rPr spc="-17" sz="2400">
                          <a:latin typeface="+mn-lt"/>
                          <a:ea typeface="+mn-ea"/>
                          <a:cs typeface="+mn-cs"/>
                          <a:sym typeface="Helvetica Neue Medium"/>
                        </a:rPr>
                        <a:t>13</a:t>
                      </a:r>
                    </a:p>
                  </a:txBody>
                  <a:tcPr marL="0" marR="0" marT="0" marB="0" anchor="ctr" anchorCtr="0" horzOverflow="overflow">
                    <a:lnR w="12700">
                      <a:solidFill>
                        <a:schemeClr val="accent3">
                          <a:hueOff val="914337"/>
                          <a:satOff val="31515"/>
                          <a:lumOff val="-30790"/>
                        </a:schemeClr>
                      </a:solidFill>
                      <a:miter lim="400000"/>
                    </a:lnR>
                    <a:lnT w="12700">
                      <a:solidFill>
                        <a:schemeClr val="accent3">
                          <a:hueOff val="914337"/>
                          <a:satOff val="31515"/>
                          <a:lumOff val="-30790"/>
                        </a:schemeClr>
                      </a:solidFill>
                      <a:miter lim="400000"/>
                    </a:lnT>
                    <a:lnB w="12700">
                      <a:solidFill>
                        <a:schemeClr val="accent3">
                          <a:hueOff val="914337"/>
                          <a:satOff val="31515"/>
                          <a:lumOff val="-30790"/>
                        </a:schemeClr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defRPr spc="-8" sz="2400">
                          <a:latin typeface="+mn-lt"/>
                          <a:ea typeface="+mn-ea"/>
                          <a:cs typeface="+mn-cs"/>
                          <a:sym typeface="Helvetica Neue Medium"/>
                        </a:defRPr>
                      </a:pPr>
                      <a:r>
                        <a:t>Para</a:t>
                      </a:r>
                      <a:r>
                        <a:rPr spc="-17"/>
                        <a:t> </a:t>
                      </a:r>
                      <a:r>
                        <a:t>Triatlón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chemeClr val="accent3">
                          <a:hueOff val="914337"/>
                          <a:satOff val="31515"/>
                          <a:lumOff val="-30790"/>
                        </a:schemeClr>
                      </a:solidFill>
                      <a:miter lim="400000"/>
                    </a:lnL>
                    <a:lnR w="12700">
                      <a:solidFill>
                        <a:schemeClr val="accent3">
                          <a:hueOff val="914337"/>
                          <a:satOff val="31515"/>
                          <a:lumOff val="-30790"/>
                        </a:schemeClr>
                      </a:solidFill>
                      <a:miter lim="400000"/>
                    </a:lnR>
                    <a:lnT w="12700">
                      <a:solidFill>
                        <a:schemeClr val="accent3">
                          <a:hueOff val="914337"/>
                          <a:satOff val="31515"/>
                          <a:lumOff val="-30790"/>
                        </a:schemeClr>
                      </a:solidFill>
                      <a:miter lim="400000"/>
                    </a:lnT>
                    <a:lnB w="12700">
                      <a:solidFill>
                        <a:schemeClr val="accent3">
                          <a:hueOff val="914337"/>
                          <a:satOff val="31515"/>
                          <a:lumOff val="-30790"/>
                        </a:schemeClr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defRPr sz="1800"/>
                      </a:pPr>
                      <a:r>
                        <a:rPr sz="2400">
                          <a:latin typeface="+mn-lt"/>
                          <a:ea typeface="+mn-ea"/>
                          <a:cs typeface="+mn-cs"/>
                          <a:sym typeface="Helvetica Neue Medium"/>
                        </a:rPr>
                        <a:t>-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chemeClr val="accent3">
                          <a:hueOff val="914337"/>
                          <a:satOff val="31515"/>
                          <a:lumOff val="-30790"/>
                        </a:schemeClr>
                      </a:solidFill>
                      <a:miter lim="400000"/>
                    </a:lnL>
                    <a:lnR w="12700">
                      <a:solidFill>
                        <a:schemeClr val="accent3">
                          <a:hueOff val="914337"/>
                          <a:satOff val="31515"/>
                          <a:lumOff val="-30790"/>
                        </a:schemeClr>
                      </a:solidFill>
                      <a:miter lim="400000"/>
                    </a:lnR>
                    <a:lnT w="12700">
                      <a:solidFill>
                        <a:schemeClr val="accent3">
                          <a:hueOff val="914337"/>
                          <a:satOff val="31515"/>
                          <a:lumOff val="-30790"/>
                        </a:schemeClr>
                      </a:solidFill>
                      <a:miter lim="400000"/>
                    </a:lnT>
                    <a:lnB w="12700">
                      <a:solidFill>
                        <a:schemeClr val="accent3">
                          <a:hueOff val="914337"/>
                          <a:satOff val="31515"/>
                          <a:lumOff val="-30790"/>
                        </a:schemeClr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defRPr sz="1800"/>
                      </a:pPr>
                      <a:r>
                        <a:rPr sz="2400">
                          <a:latin typeface="+mn-lt"/>
                          <a:ea typeface="+mn-ea"/>
                          <a:cs typeface="+mn-cs"/>
                          <a:sym typeface="Helvetica Neue Medium"/>
                        </a:rPr>
                        <a:t>-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chemeClr val="accent3">
                          <a:hueOff val="914337"/>
                          <a:satOff val="31515"/>
                          <a:lumOff val="-30790"/>
                        </a:schemeClr>
                      </a:solidFill>
                      <a:miter lim="400000"/>
                    </a:lnL>
                    <a:lnR w="12700">
                      <a:solidFill>
                        <a:schemeClr val="accent3">
                          <a:hueOff val="914337"/>
                          <a:satOff val="31515"/>
                          <a:lumOff val="-30790"/>
                        </a:schemeClr>
                      </a:solidFill>
                      <a:miter lim="400000"/>
                    </a:lnR>
                    <a:lnT w="12700">
                      <a:solidFill>
                        <a:schemeClr val="accent3">
                          <a:hueOff val="914337"/>
                          <a:satOff val="31515"/>
                          <a:lumOff val="-30790"/>
                        </a:schemeClr>
                      </a:solidFill>
                      <a:miter lim="400000"/>
                    </a:lnT>
                    <a:lnB w="12700">
                      <a:solidFill>
                        <a:schemeClr val="accent3">
                          <a:hueOff val="914337"/>
                          <a:satOff val="31515"/>
                          <a:lumOff val="-30790"/>
                        </a:schemeClr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defRPr sz="1800"/>
                      </a:pPr>
                      <a:r>
                        <a:rPr sz="2400">
                          <a:latin typeface="+mn-lt"/>
                          <a:ea typeface="+mn-ea"/>
                          <a:cs typeface="+mn-cs"/>
                          <a:sym typeface="Helvetica Neue Medium"/>
                        </a:rPr>
                        <a:t>1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chemeClr val="accent3">
                          <a:hueOff val="914337"/>
                          <a:satOff val="31515"/>
                          <a:lumOff val="-30790"/>
                        </a:schemeClr>
                      </a:solidFill>
                      <a:miter lim="400000"/>
                    </a:lnL>
                    <a:lnR w="12700">
                      <a:solidFill>
                        <a:schemeClr val="accent3">
                          <a:hueOff val="914337"/>
                          <a:satOff val="31515"/>
                          <a:lumOff val="-30790"/>
                        </a:schemeClr>
                      </a:solidFill>
                      <a:miter lim="400000"/>
                    </a:lnR>
                    <a:lnT w="12700">
                      <a:solidFill>
                        <a:schemeClr val="accent3">
                          <a:hueOff val="914337"/>
                          <a:satOff val="31515"/>
                          <a:lumOff val="-30790"/>
                        </a:schemeClr>
                      </a:solidFill>
                      <a:miter lim="400000"/>
                    </a:lnT>
                    <a:lnB w="12700">
                      <a:solidFill>
                        <a:schemeClr val="accent3">
                          <a:hueOff val="914337"/>
                          <a:satOff val="31515"/>
                          <a:lumOff val="-30790"/>
                        </a:schemeClr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defRPr sz="1800"/>
                      </a:pPr>
                      <a:r>
                        <a:rPr sz="2400">
                          <a:latin typeface="+mn-lt"/>
                          <a:ea typeface="+mn-ea"/>
                          <a:cs typeface="+mn-cs"/>
                          <a:sym typeface="Helvetica Neue Medium"/>
                        </a:rPr>
                        <a:t>2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chemeClr val="accent3">
                          <a:hueOff val="914337"/>
                          <a:satOff val="31515"/>
                          <a:lumOff val="-30790"/>
                        </a:schemeClr>
                      </a:solidFill>
                      <a:miter lim="400000"/>
                    </a:lnL>
                    <a:lnT w="12700">
                      <a:solidFill>
                        <a:schemeClr val="accent3">
                          <a:hueOff val="914337"/>
                          <a:satOff val="31515"/>
                          <a:lumOff val="-30790"/>
                        </a:schemeClr>
                      </a:solidFill>
                      <a:miter lim="400000"/>
                    </a:lnT>
                    <a:lnB w="12700">
                      <a:solidFill>
                        <a:schemeClr val="accent3">
                          <a:hueOff val="914337"/>
                          <a:satOff val="31515"/>
                          <a:lumOff val="-30790"/>
                        </a:schemeClr>
                      </a:solidFill>
                      <a:miter lim="400000"/>
                    </a:lnB>
                    <a:noFill/>
                  </a:tcPr>
                </a:tc>
              </a:tr>
              <a:tr h="547796">
                <a:tc gridSpan="2">
                  <a:txBody>
                    <a:bodyPr/>
                    <a:lstStyle/>
                    <a:p>
                      <a:pPr>
                        <a:defRPr sz="1800"/>
                      </a:pPr>
                      <a:r>
                        <a:rPr spc="-8" sz="2400">
                          <a:latin typeface="+mn-lt"/>
                          <a:ea typeface="+mn-ea"/>
                          <a:cs typeface="+mn-cs"/>
                          <a:sym typeface="Helvetica Neue Medium"/>
                        </a:rPr>
                        <a:t>Total</a:t>
                      </a:r>
                    </a:p>
                  </a:txBody>
                  <a:tcPr marL="0" marR="0" marT="0" marB="0" anchor="ctr" anchorCtr="0" horzOverflow="overflow">
                    <a:lnR w="12700">
                      <a:solidFill>
                        <a:schemeClr val="accent3">
                          <a:hueOff val="914337"/>
                          <a:satOff val="31515"/>
                          <a:lumOff val="-30790"/>
                        </a:schemeClr>
                      </a:solidFill>
                      <a:miter lim="400000"/>
                    </a:lnR>
                    <a:lnT w="12700">
                      <a:solidFill>
                        <a:schemeClr val="accent3">
                          <a:hueOff val="914337"/>
                          <a:satOff val="31515"/>
                          <a:lumOff val="-30790"/>
                        </a:schemeClr>
                      </a:solidFill>
                      <a:miter lim="400000"/>
                    </a:lnT>
                    <a:noFill/>
                  </a:tcPr>
                </a:tc>
                <a:tc hMerge="1">
                  <a:tcPr/>
                </a:tc>
                <a:tc>
                  <a:txBody>
                    <a:bodyPr/>
                    <a:lstStyle/>
                    <a:p>
                      <a:pPr>
                        <a:defRPr sz="1800"/>
                      </a:pPr>
                      <a:r>
                        <a:rPr sz="2400">
                          <a:latin typeface="+mn-lt"/>
                          <a:ea typeface="+mn-ea"/>
                          <a:cs typeface="+mn-cs"/>
                          <a:sym typeface="Helvetica Neue Medium"/>
                        </a:rPr>
                        <a:t>5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chemeClr val="accent3">
                          <a:hueOff val="914337"/>
                          <a:satOff val="31515"/>
                          <a:lumOff val="-30790"/>
                        </a:schemeClr>
                      </a:solidFill>
                      <a:miter lim="400000"/>
                    </a:lnL>
                    <a:lnR w="12700">
                      <a:solidFill>
                        <a:schemeClr val="accent3">
                          <a:hueOff val="914337"/>
                          <a:satOff val="31515"/>
                          <a:lumOff val="-30790"/>
                        </a:schemeClr>
                      </a:solidFill>
                      <a:miter lim="400000"/>
                    </a:lnR>
                    <a:lnT w="12700">
                      <a:solidFill>
                        <a:schemeClr val="accent3">
                          <a:hueOff val="914337"/>
                          <a:satOff val="31515"/>
                          <a:lumOff val="-30790"/>
                        </a:schemeClr>
                      </a:solidFill>
                      <a:miter lim="400000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defRPr sz="1800"/>
                      </a:pPr>
                      <a:r>
                        <a:rPr sz="2400">
                          <a:latin typeface="+mn-lt"/>
                          <a:ea typeface="+mn-ea"/>
                          <a:cs typeface="+mn-cs"/>
                          <a:sym typeface="Helvetica Neue Medium"/>
                        </a:rPr>
                        <a:t>5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chemeClr val="accent3">
                          <a:hueOff val="914337"/>
                          <a:satOff val="31515"/>
                          <a:lumOff val="-30790"/>
                        </a:schemeClr>
                      </a:solidFill>
                      <a:miter lim="400000"/>
                    </a:lnL>
                    <a:lnR w="12700">
                      <a:solidFill>
                        <a:schemeClr val="accent3">
                          <a:hueOff val="914337"/>
                          <a:satOff val="31515"/>
                          <a:lumOff val="-30790"/>
                        </a:schemeClr>
                      </a:solidFill>
                      <a:miter lim="400000"/>
                    </a:lnR>
                    <a:lnT w="12700">
                      <a:solidFill>
                        <a:schemeClr val="accent3">
                          <a:hueOff val="914337"/>
                          <a:satOff val="31515"/>
                          <a:lumOff val="-30790"/>
                        </a:schemeClr>
                      </a:solidFill>
                      <a:miter lim="400000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defRPr sz="1800"/>
                      </a:pPr>
                      <a:r>
                        <a:rPr spc="-17" sz="2400">
                          <a:latin typeface="+mn-lt"/>
                          <a:ea typeface="+mn-ea"/>
                          <a:cs typeface="+mn-cs"/>
                          <a:sym typeface="Helvetica Neue Medium"/>
                        </a:rPr>
                        <a:t>37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chemeClr val="accent3">
                          <a:hueOff val="914337"/>
                          <a:satOff val="31515"/>
                          <a:lumOff val="-30790"/>
                        </a:schemeClr>
                      </a:solidFill>
                      <a:miter lim="400000"/>
                    </a:lnL>
                    <a:lnR w="12700">
                      <a:solidFill>
                        <a:schemeClr val="accent3">
                          <a:hueOff val="914337"/>
                          <a:satOff val="31515"/>
                          <a:lumOff val="-30790"/>
                        </a:schemeClr>
                      </a:solidFill>
                      <a:miter lim="400000"/>
                    </a:lnR>
                    <a:lnT w="12700">
                      <a:solidFill>
                        <a:schemeClr val="accent3">
                          <a:hueOff val="914337"/>
                          <a:satOff val="31515"/>
                          <a:lumOff val="-30790"/>
                        </a:schemeClr>
                      </a:solidFill>
                      <a:miter lim="400000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defRPr sz="1800"/>
                      </a:pPr>
                      <a:r>
                        <a:rPr spc="-17" sz="2400">
                          <a:latin typeface="+mn-lt"/>
                          <a:ea typeface="+mn-ea"/>
                          <a:cs typeface="+mn-cs"/>
                          <a:sym typeface="Helvetica Neue Medium"/>
                        </a:rPr>
                        <a:t>30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chemeClr val="accent3">
                          <a:hueOff val="914337"/>
                          <a:satOff val="31515"/>
                          <a:lumOff val="-30790"/>
                        </a:schemeClr>
                      </a:solidFill>
                      <a:miter lim="400000"/>
                    </a:lnL>
                    <a:lnT w="12700">
                      <a:solidFill>
                        <a:schemeClr val="accent3">
                          <a:hueOff val="914337"/>
                          <a:satOff val="31515"/>
                          <a:lumOff val="-30790"/>
                        </a:schemeClr>
                      </a:solidFill>
                      <a:miter lim="400000"/>
                    </a:lnT>
                    <a:noFill/>
                  </a:tcPr>
                </a:tc>
              </a:tr>
            </a:tbl>
          </a:graphicData>
        </a:graphic>
      </p:graphicFrame>
      <p:pic>
        <p:nvPicPr>
          <p:cNvPr id="238" name="Imagen 11" descr="Imagen 11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617028" y="3296094"/>
            <a:ext cx="6441454" cy="6441453"/>
          </a:xfrm>
          <a:prstGeom prst="rect">
            <a:avLst/>
          </a:prstGeom>
          <a:ln w="12700">
            <a:miter lim="400000"/>
          </a:ln>
        </p:spPr>
      </p:pic>
      <p:sp>
        <p:nvSpPr>
          <p:cNvPr id="239" name="Finales directas donde México tendrá participación"/>
          <p:cNvSpPr txBox="1"/>
          <p:nvPr/>
        </p:nvSpPr>
        <p:spPr>
          <a:xfrm>
            <a:off x="1458803" y="367999"/>
            <a:ext cx="13453437" cy="1092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algn="just" defTabSz="584200">
              <a:defRPr b="0" spc="-5" sz="6700">
                <a:solidFill>
                  <a:schemeClr val="accent3">
                    <a:hueOff val="914337"/>
                    <a:satOff val="31515"/>
                    <a:lumOff val="-30790"/>
                  </a:schemeClr>
                </a:solidFill>
                <a:latin typeface="DIN Alternate Bold"/>
                <a:ea typeface="DIN Alternate Bold"/>
                <a:cs typeface="DIN Alternate Bold"/>
                <a:sym typeface="DIN Alternate Bold"/>
              </a:defRPr>
            </a:pPr>
            <a:r>
              <a:t>Proyección de</a:t>
            </a:r>
            <a:r>
              <a:rPr spc="0"/>
              <a:t> </a:t>
            </a:r>
            <a:r>
              <a:t>Resultados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Número de diapositiva"/>
          <p:cNvSpPr txBox="1"/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pic>
        <p:nvPicPr>
          <p:cNvPr id="242" name="Imagen" descr="Imagen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101600" y="-31750"/>
            <a:ext cx="24496890" cy="13779500"/>
          </a:xfrm>
          <a:prstGeom prst="rect">
            <a:avLst/>
          </a:prstGeom>
          <a:ln w="12700">
            <a:miter lim="400000"/>
          </a:ln>
        </p:spPr>
      </p:pic>
      <p:sp>
        <p:nvSpPr>
          <p:cNvPr id="243" name="Delegación numérica hasta el momento"/>
          <p:cNvSpPr txBox="1"/>
          <p:nvPr/>
        </p:nvSpPr>
        <p:spPr>
          <a:xfrm>
            <a:off x="1533136" y="729069"/>
            <a:ext cx="19789790" cy="214579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437" tIns="71437" rIns="71437" bIns="71437" anchor="ctr">
            <a:spAutoFit/>
          </a:bodyPr>
          <a:lstStyle>
            <a:lvl1pPr algn="just">
              <a:defRPr b="0" sz="7000">
                <a:solidFill>
                  <a:schemeClr val="accent1">
                    <a:hueOff val="114395"/>
                    <a:lumOff val="-24975"/>
                  </a:schemeClr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Delegación numérica hasta el momento rumbo a Juegos Paralímpicos Tokio 2020</a:t>
            </a:r>
          </a:p>
        </p:txBody>
      </p:sp>
      <p:graphicFrame>
        <p:nvGraphicFramePr>
          <p:cNvPr id="244" name="Tabla"/>
          <p:cNvGraphicFramePr/>
          <p:nvPr/>
        </p:nvGraphicFramePr>
        <p:xfrm>
          <a:off x="2172273" y="3938625"/>
          <a:ext cx="16633317" cy="5803531"/>
        </p:xfrm>
        <a:graphic xmlns:a="http://schemas.openxmlformats.org/drawingml/2006/main">
          <a:graphicData uri="http://schemas.openxmlformats.org/drawingml/2006/table">
            <a:tbl>
              <a:tblPr firstCol="0" firstRow="0" lastCol="0" lastRow="0" bandCol="0" bandRow="1" rtl="0">
                <a:tableStyleId>{4C3C2611-4C71-4FC5-86AE-919BDF0F9419}</a:tableStyleId>
              </a:tblPr>
              <a:tblGrid>
                <a:gridCol w="1116653"/>
                <a:gridCol w="3305466"/>
                <a:gridCol w="1107586"/>
                <a:gridCol w="1166976"/>
                <a:gridCol w="1132030"/>
                <a:gridCol w="1050025"/>
                <a:gridCol w="1054164"/>
                <a:gridCol w="1010820"/>
                <a:gridCol w="1186410"/>
                <a:gridCol w="1299024"/>
                <a:gridCol w="1074437"/>
                <a:gridCol w="989866"/>
                <a:gridCol w="1127152"/>
              </a:tblGrid>
              <a:tr h="1160951">
                <a:tc rowSpan="2">
                  <a:txBody>
                    <a:bodyPr/>
                    <a:lstStyle/>
                    <a:p>
                      <a:pPr defTabSz="642937">
                        <a:defRPr sz="1800"/>
                      </a:pPr>
                      <a:r>
                        <a:rPr b="1" sz="2700">
                          <a:solidFill>
                            <a:schemeClr val="accent1">
                              <a:hueOff val="114395"/>
                              <a:lumOff val="-24975"/>
                            </a:schemeClr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No.</a:t>
                      </a:r>
                    </a:p>
                  </a:txBody>
                  <a:tcPr marL="0" marR="0" marT="0" marB="0" anchor="ctr" anchorCtr="0" horzOverflow="overflow">
                    <a:lnR w="12700">
                      <a:solidFill>
                        <a:srgbClr val="164F86"/>
                      </a:solidFill>
                      <a:miter lim="400000"/>
                    </a:lnR>
                    <a:lnB w="25400">
                      <a:solidFill>
                        <a:srgbClr val="164F86"/>
                      </a:solidFill>
                      <a:miter lim="400000"/>
                    </a:lnB>
                    <a:noFill/>
                  </a:tcPr>
                </a:tc>
                <a:tc rowSpan="2">
                  <a:txBody>
                    <a:bodyPr/>
                    <a:lstStyle/>
                    <a:p>
                      <a:pPr defTabSz="642937">
                        <a:defRPr sz="1800"/>
                      </a:pPr>
                      <a:r>
                        <a:rPr b="1" sz="2700">
                          <a:solidFill>
                            <a:schemeClr val="accent1">
                              <a:hueOff val="114395"/>
                              <a:lumOff val="-24975"/>
                            </a:schemeClr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Disciplina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164F86"/>
                      </a:solidFill>
                      <a:miter lim="400000"/>
                    </a:lnL>
                    <a:lnR w="12700">
                      <a:solidFill>
                        <a:srgbClr val="164F86"/>
                      </a:solidFill>
                      <a:miter lim="400000"/>
                    </a:lnR>
                    <a:lnB w="25400">
                      <a:solidFill>
                        <a:srgbClr val="164F86"/>
                      </a:solidFill>
                      <a:miter lim="400000"/>
                    </a:lnB>
                    <a:noFill/>
                  </a:tcPr>
                </a:tc>
                <a:tc gridSpan="3">
                  <a:txBody>
                    <a:bodyPr/>
                    <a:lstStyle/>
                    <a:p>
                      <a:pPr defTabSz="642937">
                        <a:defRPr sz="1800"/>
                      </a:pPr>
                      <a:r>
                        <a:rPr b="1" sz="2700">
                          <a:solidFill>
                            <a:schemeClr val="accent1">
                              <a:hueOff val="114395"/>
                              <a:lumOff val="-24975"/>
                            </a:schemeClr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Deportistas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164F86"/>
                      </a:solidFill>
                      <a:miter lim="400000"/>
                    </a:lnL>
                    <a:lnR w="12700">
                      <a:solidFill>
                        <a:srgbClr val="164F86"/>
                      </a:solidFill>
                      <a:miter lim="400000"/>
                    </a:lnR>
                    <a:lnB w="12700">
                      <a:solidFill>
                        <a:srgbClr val="164F86"/>
                      </a:solidFill>
                      <a:miter lim="400000"/>
                    </a:lnB>
                    <a:noFill/>
                  </a:tcPr>
                </a:tc>
                <a:tc hMerge="1">
                  <a:tcPr/>
                </a:tc>
                <a:tc hMerge="1">
                  <a:tcPr/>
                </a:tc>
                <a:tc gridSpan="4">
                  <a:txBody>
                    <a:bodyPr/>
                    <a:lstStyle/>
                    <a:p>
                      <a:pPr defTabSz="642937">
                        <a:defRPr sz="1800"/>
                      </a:pPr>
                      <a:r>
                        <a:rPr b="1" sz="2700">
                          <a:solidFill>
                            <a:schemeClr val="accent1">
                              <a:hueOff val="114395"/>
                              <a:lumOff val="-24975"/>
                            </a:schemeClr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Eventos de Medalla
(Pruebas)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164F86"/>
                      </a:solidFill>
                      <a:miter lim="400000"/>
                    </a:lnL>
                    <a:lnR w="12700">
                      <a:solidFill>
                        <a:srgbClr val="164F86"/>
                      </a:solidFill>
                      <a:miter lim="400000"/>
                    </a:lnR>
                    <a:lnB w="12700">
                      <a:solidFill>
                        <a:srgbClr val="164F86"/>
                      </a:solidFill>
                      <a:miter lim="400000"/>
                    </a:lnB>
                    <a:noFill/>
                  </a:tcPr>
                </a:tc>
                <a:tc hMerge="1">
                  <a:tcPr/>
                </a:tc>
                <a:tc hMerge="1">
                  <a:tcPr/>
                </a:tc>
                <a:tc hMerge="1">
                  <a:tcPr/>
                </a:tc>
                <a:tc gridSpan="4">
                  <a:txBody>
                    <a:bodyPr/>
                    <a:lstStyle/>
                    <a:p>
                      <a:pPr defTabSz="642937">
                        <a:defRPr sz="1800"/>
                      </a:pPr>
                      <a:r>
                        <a:rPr b="1" sz="2700">
                          <a:solidFill>
                            <a:schemeClr val="accent1">
                              <a:hueOff val="114395"/>
                              <a:lumOff val="-24975"/>
                            </a:schemeClr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Participaciones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164F86"/>
                      </a:solidFill>
                      <a:miter lim="400000"/>
                    </a:lnL>
                    <a:lnB w="12700">
                      <a:solidFill>
                        <a:srgbClr val="164F86"/>
                      </a:solidFill>
                      <a:miter lim="400000"/>
                    </a:lnB>
                    <a:noFill/>
                  </a:tcPr>
                </a:tc>
                <a:tc hMerge="1">
                  <a:tcPr/>
                </a:tc>
                <a:tc hMerge="1">
                  <a:tcPr/>
                </a:tc>
                <a:tc hMerge="1">
                  <a:tcPr/>
                </a:tc>
              </a:tr>
              <a:tr h="590911">
                <a:tc vMerge="1">
                  <a:tcPr/>
                </a:tc>
                <a:tc vMerge="1">
                  <a:tcPr/>
                </a:tc>
                <a:tc>
                  <a:txBody>
                    <a:bodyPr/>
                    <a:lstStyle/>
                    <a:p>
                      <a:pPr defTabSz="642937">
                        <a:defRPr sz="1800"/>
                      </a:pPr>
                      <a:r>
                        <a:rPr b="1" sz="2700">
                          <a:solidFill>
                            <a:schemeClr val="accent1">
                              <a:hueOff val="114395"/>
                              <a:lumOff val="-24975"/>
                            </a:schemeClr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H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164F86"/>
                      </a:solidFill>
                      <a:miter lim="400000"/>
                    </a:lnL>
                    <a:lnR w="12700">
                      <a:solidFill>
                        <a:srgbClr val="164F86"/>
                      </a:solidFill>
                      <a:miter lim="400000"/>
                    </a:lnR>
                    <a:lnT w="12700">
                      <a:solidFill>
                        <a:srgbClr val="164F86"/>
                      </a:solidFill>
                      <a:miter lim="400000"/>
                    </a:lnT>
                    <a:lnB w="25400">
                      <a:solidFill>
                        <a:srgbClr val="164F86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defTabSz="642937">
                        <a:defRPr sz="1800"/>
                      </a:pPr>
                      <a:r>
                        <a:rPr b="1" sz="2700">
                          <a:solidFill>
                            <a:schemeClr val="accent1">
                              <a:hueOff val="114395"/>
                              <a:lumOff val="-24975"/>
                            </a:schemeClr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M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164F86"/>
                      </a:solidFill>
                      <a:miter lim="400000"/>
                    </a:lnL>
                    <a:lnR w="12700">
                      <a:solidFill>
                        <a:srgbClr val="164F86"/>
                      </a:solidFill>
                      <a:miter lim="400000"/>
                    </a:lnR>
                    <a:lnT w="12700">
                      <a:solidFill>
                        <a:srgbClr val="164F86"/>
                      </a:solidFill>
                      <a:miter lim="400000"/>
                    </a:lnT>
                    <a:lnB w="25400">
                      <a:solidFill>
                        <a:srgbClr val="164F86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defTabSz="642937">
                        <a:defRPr sz="1800"/>
                      </a:pPr>
                      <a:r>
                        <a:rPr b="1" sz="2700">
                          <a:solidFill>
                            <a:schemeClr val="accent1">
                              <a:hueOff val="114395"/>
                              <a:lumOff val="-24975"/>
                            </a:schemeClr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T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164F86"/>
                      </a:solidFill>
                      <a:miter lim="400000"/>
                    </a:lnL>
                    <a:lnR w="12700">
                      <a:solidFill>
                        <a:srgbClr val="164F86"/>
                      </a:solidFill>
                      <a:miter lim="400000"/>
                    </a:lnR>
                    <a:lnT w="12700">
                      <a:solidFill>
                        <a:srgbClr val="164F86"/>
                      </a:solidFill>
                      <a:miter lim="400000"/>
                    </a:lnT>
                    <a:lnB w="25400">
                      <a:solidFill>
                        <a:srgbClr val="164F86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defTabSz="642937">
                        <a:defRPr sz="1800"/>
                      </a:pPr>
                      <a:r>
                        <a:rPr b="1" sz="2700">
                          <a:solidFill>
                            <a:schemeClr val="accent1">
                              <a:hueOff val="114395"/>
                              <a:lumOff val="-24975"/>
                            </a:schemeClr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V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164F86"/>
                      </a:solidFill>
                      <a:miter lim="400000"/>
                    </a:lnL>
                    <a:lnR w="12700">
                      <a:solidFill>
                        <a:srgbClr val="164F86"/>
                      </a:solidFill>
                      <a:miter lim="400000"/>
                    </a:lnR>
                    <a:lnT w="12700">
                      <a:solidFill>
                        <a:srgbClr val="164F86"/>
                      </a:solidFill>
                      <a:miter lim="400000"/>
                    </a:lnT>
                    <a:lnB w="25400">
                      <a:solidFill>
                        <a:srgbClr val="164F86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defTabSz="642937">
                        <a:defRPr sz="1800"/>
                      </a:pPr>
                      <a:r>
                        <a:rPr b="1" sz="2700">
                          <a:solidFill>
                            <a:schemeClr val="accent1">
                              <a:hueOff val="114395"/>
                              <a:lumOff val="-24975"/>
                            </a:schemeClr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F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164F86"/>
                      </a:solidFill>
                      <a:miter lim="400000"/>
                    </a:lnL>
                    <a:lnR w="12700">
                      <a:solidFill>
                        <a:srgbClr val="164F86"/>
                      </a:solidFill>
                      <a:miter lim="400000"/>
                    </a:lnR>
                    <a:lnT w="12700">
                      <a:solidFill>
                        <a:srgbClr val="164F86"/>
                      </a:solidFill>
                      <a:miter lim="400000"/>
                    </a:lnT>
                    <a:lnB w="25400">
                      <a:solidFill>
                        <a:srgbClr val="164F86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defTabSz="642937">
                        <a:defRPr sz="1800"/>
                      </a:pPr>
                      <a:r>
                        <a:rPr b="1" sz="2700">
                          <a:solidFill>
                            <a:schemeClr val="accent1">
                              <a:hueOff val="114395"/>
                              <a:lumOff val="-24975"/>
                            </a:schemeClr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X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164F86"/>
                      </a:solidFill>
                      <a:miter lim="400000"/>
                    </a:lnL>
                    <a:lnR w="12700">
                      <a:solidFill>
                        <a:srgbClr val="164F86"/>
                      </a:solidFill>
                      <a:miter lim="400000"/>
                    </a:lnR>
                    <a:lnT w="12700">
                      <a:solidFill>
                        <a:srgbClr val="164F86"/>
                      </a:solidFill>
                      <a:miter lim="400000"/>
                    </a:lnT>
                    <a:lnB w="25400">
                      <a:solidFill>
                        <a:srgbClr val="164F86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defTabSz="642937">
                        <a:defRPr sz="1800"/>
                      </a:pPr>
                      <a:r>
                        <a:rPr b="1" sz="2700">
                          <a:solidFill>
                            <a:schemeClr val="accent1">
                              <a:hueOff val="114395"/>
                              <a:lumOff val="-24975"/>
                            </a:schemeClr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T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164F86"/>
                      </a:solidFill>
                      <a:miter lim="400000"/>
                    </a:lnL>
                    <a:lnR w="12700">
                      <a:solidFill>
                        <a:srgbClr val="164F86"/>
                      </a:solidFill>
                      <a:miter lim="400000"/>
                    </a:lnR>
                    <a:lnT w="12700">
                      <a:solidFill>
                        <a:srgbClr val="164F86"/>
                      </a:solidFill>
                      <a:miter lim="400000"/>
                    </a:lnT>
                    <a:lnB w="25400">
                      <a:solidFill>
                        <a:srgbClr val="164F86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defTabSz="642937">
                        <a:defRPr sz="1800"/>
                      </a:pPr>
                      <a:r>
                        <a:rPr b="1" sz="2700">
                          <a:solidFill>
                            <a:schemeClr val="accent1">
                              <a:hueOff val="114395"/>
                              <a:lumOff val="-24975"/>
                            </a:schemeClr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V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164F86"/>
                      </a:solidFill>
                      <a:miter lim="400000"/>
                    </a:lnL>
                    <a:lnR w="12700">
                      <a:solidFill>
                        <a:srgbClr val="164F86"/>
                      </a:solidFill>
                      <a:miter lim="400000"/>
                    </a:lnR>
                    <a:lnT w="12700">
                      <a:solidFill>
                        <a:srgbClr val="164F86"/>
                      </a:solidFill>
                      <a:miter lim="400000"/>
                    </a:lnT>
                    <a:lnB w="25400">
                      <a:solidFill>
                        <a:srgbClr val="164F86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defTabSz="642937">
                        <a:defRPr sz="1800"/>
                      </a:pPr>
                      <a:r>
                        <a:rPr b="1" sz="2700">
                          <a:solidFill>
                            <a:schemeClr val="accent1">
                              <a:hueOff val="114395"/>
                              <a:lumOff val="-24975"/>
                            </a:schemeClr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F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164F86"/>
                      </a:solidFill>
                      <a:miter lim="400000"/>
                    </a:lnL>
                    <a:lnR w="12700">
                      <a:solidFill>
                        <a:srgbClr val="164F86"/>
                      </a:solidFill>
                      <a:miter lim="400000"/>
                    </a:lnR>
                    <a:lnT w="12700">
                      <a:solidFill>
                        <a:srgbClr val="164F86"/>
                      </a:solidFill>
                      <a:miter lim="400000"/>
                    </a:lnT>
                    <a:lnB w="25400">
                      <a:solidFill>
                        <a:srgbClr val="164F86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defTabSz="642937">
                        <a:defRPr sz="1800"/>
                      </a:pPr>
                      <a:r>
                        <a:rPr b="1" sz="2700">
                          <a:solidFill>
                            <a:schemeClr val="accent1">
                              <a:hueOff val="114395"/>
                              <a:lumOff val="-24975"/>
                            </a:schemeClr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X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164F86"/>
                      </a:solidFill>
                      <a:miter lim="400000"/>
                    </a:lnL>
                    <a:lnR w="12700">
                      <a:solidFill>
                        <a:srgbClr val="164F86"/>
                      </a:solidFill>
                      <a:miter lim="400000"/>
                    </a:lnR>
                    <a:lnT w="12700">
                      <a:solidFill>
                        <a:srgbClr val="164F86"/>
                      </a:solidFill>
                      <a:miter lim="400000"/>
                    </a:lnT>
                    <a:lnB w="25400">
                      <a:solidFill>
                        <a:srgbClr val="164F86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defTabSz="642937">
                        <a:defRPr sz="1800"/>
                      </a:pPr>
                      <a:r>
                        <a:rPr b="1" sz="2700">
                          <a:solidFill>
                            <a:schemeClr val="accent1">
                              <a:hueOff val="114395"/>
                              <a:lumOff val="-24975"/>
                            </a:schemeClr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T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164F86"/>
                      </a:solidFill>
                      <a:miter lim="400000"/>
                    </a:lnL>
                    <a:lnT w="12700">
                      <a:solidFill>
                        <a:srgbClr val="164F86"/>
                      </a:solidFill>
                      <a:miter lim="400000"/>
                    </a:lnT>
                    <a:lnB w="25400">
                      <a:solidFill>
                        <a:srgbClr val="164F86"/>
                      </a:solidFill>
                      <a:miter lim="400000"/>
                    </a:lnB>
                    <a:noFill/>
                  </a:tcPr>
                </a:tc>
              </a:tr>
              <a:tr h="590911">
                <a:tc>
                  <a:txBody>
                    <a:bodyPr/>
                    <a:lstStyle/>
                    <a:p>
                      <a:pPr defTabSz="642937">
                        <a:defRPr sz="1800"/>
                      </a:pPr>
                      <a:r>
                        <a:rPr sz="2700">
                          <a:solidFill>
                            <a:schemeClr val="accent1">
                              <a:hueOff val="114395"/>
                              <a:lumOff val="-24975"/>
                            </a:schemeClr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1</a:t>
                      </a:r>
                    </a:p>
                  </a:txBody>
                  <a:tcPr marL="0" marR="0" marT="0" marB="0" anchor="ctr" anchorCtr="0" horzOverflow="overflow">
                    <a:lnR w="12700">
                      <a:solidFill>
                        <a:srgbClr val="164F86"/>
                      </a:solidFill>
                      <a:miter lim="400000"/>
                    </a:lnR>
                    <a:lnT w="25400">
                      <a:solidFill>
                        <a:srgbClr val="164F86"/>
                      </a:solidFill>
                      <a:miter lim="400000"/>
                    </a:lnT>
                    <a:lnB w="12700">
                      <a:solidFill>
                        <a:srgbClr val="164F86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defTabSz="642937">
                        <a:defRPr sz="1800"/>
                      </a:pPr>
                      <a:r>
                        <a:rPr sz="2700">
                          <a:solidFill>
                            <a:schemeClr val="accent1">
                              <a:hueOff val="114395"/>
                              <a:lumOff val="-24975"/>
                            </a:schemeClr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Para Atletismo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164F86"/>
                      </a:solidFill>
                      <a:miter lim="400000"/>
                    </a:lnL>
                    <a:lnR w="12700">
                      <a:solidFill>
                        <a:srgbClr val="164F86"/>
                      </a:solidFill>
                      <a:miter lim="400000"/>
                    </a:lnR>
                    <a:lnT w="25400">
                      <a:solidFill>
                        <a:srgbClr val="164F86"/>
                      </a:solidFill>
                      <a:miter lim="400000"/>
                    </a:lnT>
                    <a:lnB w="12700">
                      <a:solidFill>
                        <a:srgbClr val="164F86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defTabSz="642937">
                        <a:defRPr sz="1800"/>
                      </a:pPr>
                      <a:r>
                        <a:rPr sz="2700">
                          <a:solidFill>
                            <a:schemeClr val="accent1">
                              <a:hueOff val="114395"/>
                              <a:lumOff val="-24975"/>
                            </a:schemeClr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6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164F86"/>
                      </a:solidFill>
                      <a:miter lim="400000"/>
                    </a:lnL>
                    <a:lnR w="12700">
                      <a:solidFill>
                        <a:srgbClr val="164F86"/>
                      </a:solidFill>
                      <a:miter lim="400000"/>
                    </a:lnR>
                    <a:lnT w="25400">
                      <a:solidFill>
                        <a:srgbClr val="164F86"/>
                      </a:solidFill>
                      <a:miter lim="400000"/>
                    </a:lnT>
                    <a:lnB w="12700">
                      <a:solidFill>
                        <a:srgbClr val="164F86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defTabSz="642937">
                        <a:defRPr sz="1800"/>
                      </a:pPr>
                      <a:r>
                        <a:rPr sz="2700">
                          <a:solidFill>
                            <a:schemeClr val="accent1">
                              <a:hueOff val="114395"/>
                              <a:lumOff val="-24975"/>
                            </a:schemeClr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6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164F86"/>
                      </a:solidFill>
                      <a:miter lim="400000"/>
                    </a:lnL>
                    <a:lnR w="12700">
                      <a:solidFill>
                        <a:srgbClr val="164F86"/>
                      </a:solidFill>
                      <a:miter lim="400000"/>
                    </a:lnR>
                    <a:lnT w="25400">
                      <a:solidFill>
                        <a:srgbClr val="164F86"/>
                      </a:solidFill>
                      <a:miter lim="400000"/>
                    </a:lnT>
                    <a:lnB w="12700">
                      <a:solidFill>
                        <a:srgbClr val="164F86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defTabSz="642937">
                        <a:defRPr sz="1800"/>
                      </a:pPr>
                      <a:r>
                        <a:rPr sz="2700">
                          <a:solidFill>
                            <a:schemeClr val="accent1">
                              <a:hueOff val="114395"/>
                              <a:lumOff val="-24975"/>
                            </a:schemeClr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12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164F86"/>
                      </a:solidFill>
                      <a:miter lim="400000"/>
                    </a:lnL>
                    <a:lnR w="12700">
                      <a:solidFill>
                        <a:srgbClr val="164F86"/>
                      </a:solidFill>
                      <a:miter lim="400000"/>
                    </a:lnR>
                    <a:lnT w="25400">
                      <a:solidFill>
                        <a:srgbClr val="164F86"/>
                      </a:solidFill>
                      <a:miter lim="400000"/>
                    </a:lnT>
                    <a:lnB w="12700">
                      <a:solidFill>
                        <a:srgbClr val="164F86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defTabSz="642937">
                        <a:defRPr sz="1800"/>
                      </a:pPr>
                      <a:r>
                        <a:rPr sz="2700">
                          <a:solidFill>
                            <a:schemeClr val="accent1">
                              <a:hueOff val="114395"/>
                              <a:lumOff val="-24975"/>
                            </a:schemeClr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6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164F86"/>
                      </a:solidFill>
                      <a:miter lim="400000"/>
                    </a:lnL>
                    <a:lnR w="12700">
                      <a:solidFill>
                        <a:srgbClr val="164F86"/>
                      </a:solidFill>
                      <a:miter lim="400000"/>
                    </a:lnR>
                    <a:lnT w="25400">
                      <a:solidFill>
                        <a:srgbClr val="164F86"/>
                      </a:solidFill>
                      <a:miter lim="400000"/>
                    </a:lnT>
                    <a:lnB w="12700">
                      <a:solidFill>
                        <a:srgbClr val="164F86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defTabSz="642937">
                        <a:defRPr sz="1800"/>
                      </a:pPr>
                      <a:r>
                        <a:rPr sz="2700">
                          <a:solidFill>
                            <a:schemeClr val="accent1">
                              <a:hueOff val="114395"/>
                              <a:lumOff val="-24975"/>
                            </a:schemeClr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6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164F86"/>
                      </a:solidFill>
                      <a:miter lim="400000"/>
                    </a:lnL>
                    <a:lnR w="12700">
                      <a:solidFill>
                        <a:srgbClr val="164F86"/>
                      </a:solidFill>
                      <a:miter lim="400000"/>
                    </a:lnR>
                    <a:lnT w="25400">
                      <a:solidFill>
                        <a:srgbClr val="164F86"/>
                      </a:solidFill>
                      <a:miter lim="400000"/>
                    </a:lnT>
                    <a:lnB w="12700">
                      <a:solidFill>
                        <a:srgbClr val="164F86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defTabSz="1285875">
                        <a:defRPr sz="2700">
                          <a:solidFill>
                            <a:schemeClr val="accent1">
                              <a:hueOff val="114395"/>
                              <a:lumOff val="-24975"/>
                            </a:schemeClr>
                          </a:solidFill>
                          <a:latin typeface="Arial"/>
                          <a:ea typeface="Arial"/>
                          <a:cs typeface="Arial"/>
                          <a:sym typeface="Arial"/>
                        </a:defRPr>
                      </a:pP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164F86"/>
                      </a:solidFill>
                      <a:miter lim="400000"/>
                    </a:lnL>
                    <a:lnR w="12700">
                      <a:solidFill>
                        <a:srgbClr val="164F86"/>
                      </a:solidFill>
                      <a:miter lim="400000"/>
                    </a:lnR>
                    <a:lnT w="25400">
                      <a:solidFill>
                        <a:srgbClr val="164F86"/>
                      </a:solidFill>
                      <a:miter lim="400000"/>
                    </a:lnT>
                    <a:lnB w="12700">
                      <a:solidFill>
                        <a:srgbClr val="164F86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defTabSz="642937">
                        <a:defRPr sz="1800"/>
                      </a:pPr>
                      <a:r>
                        <a:rPr sz="2700">
                          <a:solidFill>
                            <a:schemeClr val="accent1">
                              <a:hueOff val="114395"/>
                              <a:lumOff val="-24975"/>
                            </a:schemeClr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12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164F86"/>
                      </a:solidFill>
                      <a:miter lim="400000"/>
                    </a:lnL>
                    <a:lnR w="12700">
                      <a:solidFill>
                        <a:srgbClr val="164F86"/>
                      </a:solidFill>
                      <a:miter lim="400000"/>
                    </a:lnR>
                    <a:lnT w="25400">
                      <a:solidFill>
                        <a:srgbClr val="164F86"/>
                      </a:solidFill>
                      <a:miter lim="400000"/>
                    </a:lnT>
                    <a:lnB w="12700">
                      <a:solidFill>
                        <a:srgbClr val="164F86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defTabSz="642937">
                        <a:defRPr sz="1800"/>
                      </a:pPr>
                      <a:r>
                        <a:rPr sz="2700">
                          <a:solidFill>
                            <a:schemeClr val="accent1">
                              <a:hueOff val="114395"/>
                              <a:lumOff val="-24975"/>
                            </a:schemeClr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6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164F86"/>
                      </a:solidFill>
                      <a:miter lim="400000"/>
                    </a:lnL>
                    <a:lnR w="12700">
                      <a:solidFill>
                        <a:srgbClr val="164F86"/>
                      </a:solidFill>
                      <a:miter lim="400000"/>
                    </a:lnR>
                    <a:lnT w="25400">
                      <a:solidFill>
                        <a:srgbClr val="164F86"/>
                      </a:solidFill>
                      <a:miter lim="400000"/>
                    </a:lnT>
                    <a:lnB w="12700">
                      <a:solidFill>
                        <a:srgbClr val="164F86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defTabSz="642937">
                        <a:defRPr sz="1800"/>
                      </a:pPr>
                      <a:r>
                        <a:rPr sz="2700">
                          <a:solidFill>
                            <a:schemeClr val="accent1">
                              <a:hueOff val="114395"/>
                              <a:lumOff val="-24975"/>
                            </a:schemeClr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6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164F86"/>
                      </a:solidFill>
                      <a:miter lim="400000"/>
                    </a:lnL>
                    <a:lnR w="12700">
                      <a:solidFill>
                        <a:srgbClr val="164F86"/>
                      </a:solidFill>
                      <a:miter lim="400000"/>
                    </a:lnR>
                    <a:lnT w="25400">
                      <a:solidFill>
                        <a:srgbClr val="164F86"/>
                      </a:solidFill>
                      <a:miter lim="400000"/>
                    </a:lnT>
                    <a:lnB w="12700">
                      <a:solidFill>
                        <a:srgbClr val="164F86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defTabSz="1285875">
                        <a:defRPr sz="2700">
                          <a:solidFill>
                            <a:schemeClr val="accent1">
                              <a:hueOff val="114395"/>
                              <a:lumOff val="-24975"/>
                            </a:schemeClr>
                          </a:solidFill>
                          <a:latin typeface="Arial"/>
                          <a:ea typeface="Arial"/>
                          <a:cs typeface="Arial"/>
                          <a:sym typeface="Arial"/>
                        </a:defRPr>
                      </a:pP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164F86"/>
                      </a:solidFill>
                      <a:miter lim="400000"/>
                    </a:lnL>
                    <a:lnR w="12700">
                      <a:solidFill>
                        <a:srgbClr val="164F86"/>
                      </a:solidFill>
                      <a:miter lim="400000"/>
                    </a:lnR>
                    <a:lnT w="25400">
                      <a:solidFill>
                        <a:srgbClr val="164F86"/>
                      </a:solidFill>
                      <a:miter lim="400000"/>
                    </a:lnT>
                    <a:lnB w="12700">
                      <a:solidFill>
                        <a:srgbClr val="164F86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defTabSz="642937">
                        <a:defRPr sz="1800"/>
                      </a:pPr>
                      <a:r>
                        <a:rPr sz="2700">
                          <a:solidFill>
                            <a:schemeClr val="accent1">
                              <a:hueOff val="114395"/>
                              <a:lumOff val="-24975"/>
                            </a:schemeClr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12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164F86"/>
                      </a:solidFill>
                      <a:miter lim="400000"/>
                    </a:lnL>
                    <a:lnT w="25400">
                      <a:solidFill>
                        <a:srgbClr val="164F86"/>
                      </a:solidFill>
                      <a:miter lim="400000"/>
                    </a:lnT>
                    <a:lnB w="12700">
                      <a:solidFill>
                        <a:srgbClr val="164F86"/>
                      </a:solidFill>
                      <a:miter lim="400000"/>
                    </a:lnB>
                    <a:noFill/>
                  </a:tcPr>
                </a:tc>
              </a:tr>
              <a:tr h="581566">
                <a:tc>
                  <a:txBody>
                    <a:bodyPr/>
                    <a:lstStyle/>
                    <a:p>
                      <a:pPr defTabSz="642937">
                        <a:defRPr sz="1800"/>
                      </a:pPr>
                      <a:r>
                        <a:rPr sz="2700">
                          <a:solidFill>
                            <a:schemeClr val="accent1">
                              <a:hueOff val="114395"/>
                              <a:lumOff val="-24975"/>
                            </a:schemeClr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2</a:t>
                      </a:r>
                    </a:p>
                  </a:txBody>
                  <a:tcPr marL="0" marR="0" marT="0" marB="0" anchor="ctr" anchorCtr="0" horzOverflow="overflow">
                    <a:lnR w="12700">
                      <a:solidFill>
                        <a:srgbClr val="164F86"/>
                      </a:solidFill>
                      <a:miter lim="400000"/>
                    </a:lnR>
                    <a:lnT w="12700">
                      <a:solidFill>
                        <a:srgbClr val="164F86"/>
                      </a:solidFill>
                      <a:miter lim="400000"/>
                    </a:lnT>
                    <a:lnB w="12700">
                      <a:solidFill>
                        <a:srgbClr val="164F86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defTabSz="642937">
                        <a:defRPr sz="1800"/>
                      </a:pPr>
                      <a:r>
                        <a:rPr sz="2700">
                          <a:solidFill>
                            <a:schemeClr val="accent1">
                              <a:hueOff val="114395"/>
                              <a:lumOff val="-24975"/>
                            </a:schemeClr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Boccia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164F86"/>
                      </a:solidFill>
                      <a:miter lim="400000"/>
                    </a:lnL>
                    <a:lnR w="12700">
                      <a:solidFill>
                        <a:srgbClr val="164F86"/>
                      </a:solidFill>
                      <a:miter lim="400000"/>
                    </a:lnR>
                    <a:lnT w="12700">
                      <a:solidFill>
                        <a:srgbClr val="164F86"/>
                      </a:solidFill>
                      <a:miter lim="400000"/>
                    </a:lnT>
                    <a:lnB w="12700">
                      <a:solidFill>
                        <a:srgbClr val="164F86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defTabSz="642937">
                        <a:defRPr sz="1800"/>
                      </a:pPr>
                      <a:r>
                        <a:rPr sz="2700">
                          <a:solidFill>
                            <a:schemeClr val="accent1">
                              <a:hueOff val="114395"/>
                              <a:lumOff val="-24975"/>
                            </a:schemeClr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1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164F86"/>
                      </a:solidFill>
                      <a:miter lim="400000"/>
                    </a:lnL>
                    <a:lnR w="12700">
                      <a:solidFill>
                        <a:srgbClr val="164F86"/>
                      </a:solidFill>
                      <a:miter lim="400000"/>
                    </a:lnR>
                    <a:lnT w="12700">
                      <a:solidFill>
                        <a:srgbClr val="164F86"/>
                      </a:solidFill>
                      <a:miter lim="400000"/>
                    </a:lnT>
                    <a:lnB w="12700">
                      <a:solidFill>
                        <a:srgbClr val="164F86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defTabSz="1285875">
                        <a:defRPr sz="2700">
                          <a:solidFill>
                            <a:schemeClr val="accent1">
                              <a:hueOff val="114395"/>
                              <a:lumOff val="-24975"/>
                            </a:schemeClr>
                          </a:solidFill>
                          <a:latin typeface="Arial"/>
                          <a:ea typeface="Arial"/>
                          <a:cs typeface="Arial"/>
                          <a:sym typeface="Arial"/>
                        </a:defRPr>
                      </a:pP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164F86"/>
                      </a:solidFill>
                      <a:miter lim="400000"/>
                    </a:lnL>
                    <a:lnR w="12700">
                      <a:solidFill>
                        <a:srgbClr val="164F86"/>
                      </a:solidFill>
                      <a:miter lim="400000"/>
                    </a:lnR>
                    <a:lnT w="12700">
                      <a:solidFill>
                        <a:srgbClr val="164F86"/>
                      </a:solidFill>
                      <a:miter lim="400000"/>
                    </a:lnT>
                    <a:lnB w="12700">
                      <a:solidFill>
                        <a:srgbClr val="164F86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defTabSz="642937">
                        <a:defRPr sz="1800"/>
                      </a:pPr>
                      <a:r>
                        <a:rPr sz="2700">
                          <a:solidFill>
                            <a:schemeClr val="accent1">
                              <a:hueOff val="114395"/>
                              <a:lumOff val="-24975"/>
                            </a:schemeClr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1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164F86"/>
                      </a:solidFill>
                      <a:miter lim="400000"/>
                    </a:lnL>
                    <a:lnR w="12700">
                      <a:solidFill>
                        <a:srgbClr val="164F86"/>
                      </a:solidFill>
                      <a:miter lim="400000"/>
                    </a:lnR>
                    <a:lnT w="12700">
                      <a:solidFill>
                        <a:srgbClr val="164F86"/>
                      </a:solidFill>
                      <a:miter lim="400000"/>
                    </a:lnT>
                    <a:lnB w="12700">
                      <a:solidFill>
                        <a:srgbClr val="164F86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defTabSz="642937">
                        <a:defRPr sz="2700">
                          <a:solidFill>
                            <a:schemeClr val="accent1">
                              <a:hueOff val="114395"/>
                              <a:lumOff val="-24975"/>
                            </a:schemeClr>
                          </a:solidFill>
                          <a:latin typeface="Arial"/>
                          <a:ea typeface="Arial"/>
                          <a:cs typeface="Arial"/>
                          <a:sym typeface="Arial"/>
                        </a:defRPr>
                      </a:pP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164F86"/>
                      </a:solidFill>
                      <a:miter lim="400000"/>
                    </a:lnL>
                    <a:lnR w="12700">
                      <a:solidFill>
                        <a:srgbClr val="164F86"/>
                      </a:solidFill>
                      <a:miter lim="400000"/>
                    </a:lnR>
                    <a:lnT w="12700">
                      <a:solidFill>
                        <a:srgbClr val="164F86"/>
                      </a:solidFill>
                      <a:miter lim="400000"/>
                    </a:lnT>
                    <a:lnB w="12700">
                      <a:solidFill>
                        <a:srgbClr val="164F86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defTabSz="1285875">
                        <a:defRPr sz="2700">
                          <a:solidFill>
                            <a:schemeClr val="accent1">
                              <a:hueOff val="114395"/>
                              <a:lumOff val="-24975"/>
                            </a:schemeClr>
                          </a:solidFill>
                          <a:latin typeface="Arial"/>
                          <a:ea typeface="Arial"/>
                          <a:cs typeface="Arial"/>
                          <a:sym typeface="Arial"/>
                        </a:defRPr>
                      </a:pP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164F86"/>
                      </a:solidFill>
                      <a:miter lim="400000"/>
                    </a:lnL>
                    <a:lnR w="12700">
                      <a:solidFill>
                        <a:srgbClr val="164F86"/>
                      </a:solidFill>
                      <a:miter lim="400000"/>
                    </a:lnR>
                    <a:lnT w="12700">
                      <a:solidFill>
                        <a:srgbClr val="164F86"/>
                      </a:solidFill>
                      <a:miter lim="400000"/>
                    </a:lnT>
                    <a:lnB w="12700">
                      <a:solidFill>
                        <a:srgbClr val="164F86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defTabSz="1285875">
                        <a:defRPr sz="1800"/>
                      </a:pPr>
                      <a:r>
                        <a:rPr sz="2700">
                          <a:solidFill>
                            <a:schemeClr val="accent1">
                              <a:hueOff val="114395"/>
                              <a:lumOff val="-24975"/>
                            </a:schemeClr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1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164F86"/>
                      </a:solidFill>
                      <a:miter lim="400000"/>
                    </a:lnL>
                    <a:lnR w="12700">
                      <a:solidFill>
                        <a:srgbClr val="164F86"/>
                      </a:solidFill>
                      <a:miter lim="400000"/>
                    </a:lnR>
                    <a:lnT w="12700">
                      <a:solidFill>
                        <a:srgbClr val="164F86"/>
                      </a:solidFill>
                      <a:miter lim="400000"/>
                    </a:lnT>
                    <a:lnB w="12700">
                      <a:solidFill>
                        <a:srgbClr val="164F86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defTabSz="642937">
                        <a:defRPr sz="1800"/>
                      </a:pPr>
                      <a:r>
                        <a:rPr sz="2700">
                          <a:solidFill>
                            <a:schemeClr val="accent1">
                              <a:hueOff val="114395"/>
                              <a:lumOff val="-24975"/>
                            </a:schemeClr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1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164F86"/>
                      </a:solidFill>
                      <a:miter lim="400000"/>
                    </a:lnL>
                    <a:lnR w="12700">
                      <a:solidFill>
                        <a:srgbClr val="164F86"/>
                      </a:solidFill>
                      <a:miter lim="400000"/>
                    </a:lnR>
                    <a:lnT w="12700">
                      <a:solidFill>
                        <a:srgbClr val="164F86"/>
                      </a:solidFill>
                      <a:miter lim="400000"/>
                    </a:lnT>
                    <a:lnB w="12700">
                      <a:solidFill>
                        <a:srgbClr val="164F86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defTabSz="642937">
                        <a:defRPr sz="2700">
                          <a:solidFill>
                            <a:schemeClr val="accent1">
                              <a:hueOff val="114395"/>
                              <a:lumOff val="-24975"/>
                            </a:schemeClr>
                          </a:solidFill>
                          <a:latin typeface="Arial"/>
                          <a:ea typeface="Arial"/>
                          <a:cs typeface="Arial"/>
                          <a:sym typeface="Arial"/>
                        </a:defRPr>
                      </a:pP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164F86"/>
                      </a:solidFill>
                      <a:miter lim="400000"/>
                    </a:lnL>
                    <a:lnR w="12700">
                      <a:solidFill>
                        <a:srgbClr val="164F86"/>
                      </a:solidFill>
                      <a:miter lim="400000"/>
                    </a:lnR>
                    <a:lnT w="12700">
                      <a:solidFill>
                        <a:srgbClr val="164F86"/>
                      </a:solidFill>
                      <a:miter lim="400000"/>
                    </a:lnT>
                    <a:lnB w="12700">
                      <a:solidFill>
                        <a:srgbClr val="164F86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defTabSz="1285875">
                        <a:defRPr sz="2700">
                          <a:solidFill>
                            <a:schemeClr val="accent1">
                              <a:hueOff val="114395"/>
                              <a:lumOff val="-24975"/>
                            </a:schemeClr>
                          </a:solidFill>
                          <a:latin typeface="Arial"/>
                          <a:ea typeface="Arial"/>
                          <a:cs typeface="Arial"/>
                          <a:sym typeface="Arial"/>
                        </a:defRPr>
                      </a:pP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164F86"/>
                      </a:solidFill>
                      <a:miter lim="400000"/>
                    </a:lnL>
                    <a:lnR w="12700">
                      <a:solidFill>
                        <a:srgbClr val="164F86"/>
                      </a:solidFill>
                      <a:miter lim="400000"/>
                    </a:lnR>
                    <a:lnT w="12700">
                      <a:solidFill>
                        <a:srgbClr val="164F86"/>
                      </a:solidFill>
                      <a:miter lim="400000"/>
                    </a:lnT>
                    <a:lnB w="12700">
                      <a:solidFill>
                        <a:srgbClr val="164F86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defTabSz="1285875">
                        <a:defRPr sz="1800"/>
                      </a:pPr>
                      <a:r>
                        <a:rPr sz="2700">
                          <a:solidFill>
                            <a:schemeClr val="accent1">
                              <a:hueOff val="114395"/>
                              <a:lumOff val="-24975"/>
                            </a:schemeClr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1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164F86"/>
                      </a:solidFill>
                      <a:miter lim="400000"/>
                    </a:lnL>
                    <a:lnR w="12700">
                      <a:solidFill>
                        <a:srgbClr val="164F86"/>
                      </a:solidFill>
                      <a:miter lim="400000"/>
                    </a:lnR>
                    <a:lnT w="12700">
                      <a:solidFill>
                        <a:srgbClr val="164F86"/>
                      </a:solidFill>
                      <a:miter lim="400000"/>
                    </a:lnT>
                    <a:lnB w="12700">
                      <a:solidFill>
                        <a:srgbClr val="164F86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defTabSz="642937">
                        <a:defRPr sz="1800"/>
                      </a:pPr>
                      <a:r>
                        <a:rPr sz="2700">
                          <a:solidFill>
                            <a:schemeClr val="accent1">
                              <a:hueOff val="114395"/>
                              <a:lumOff val="-24975"/>
                            </a:schemeClr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1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164F86"/>
                      </a:solidFill>
                      <a:miter lim="400000"/>
                    </a:lnL>
                    <a:lnT w="12700">
                      <a:solidFill>
                        <a:srgbClr val="164F86"/>
                      </a:solidFill>
                      <a:miter lim="400000"/>
                    </a:lnT>
                    <a:lnB w="12700">
                      <a:solidFill>
                        <a:srgbClr val="164F86"/>
                      </a:solidFill>
                      <a:miter lim="400000"/>
                    </a:lnB>
                    <a:noFill/>
                  </a:tcPr>
                </a:tc>
              </a:tr>
              <a:tr h="581566">
                <a:tc>
                  <a:txBody>
                    <a:bodyPr/>
                    <a:lstStyle/>
                    <a:p>
                      <a:pPr defTabSz="642937">
                        <a:defRPr sz="1800"/>
                      </a:pPr>
                      <a:r>
                        <a:rPr sz="2700">
                          <a:solidFill>
                            <a:schemeClr val="accent1">
                              <a:hueOff val="114395"/>
                              <a:lumOff val="-24975"/>
                            </a:schemeClr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3</a:t>
                      </a:r>
                    </a:p>
                  </a:txBody>
                  <a:tcPr marL="0" marR="0" marT="0" marB="0" anchor="ctr" anchorCtr="0" horzOverflow="overflow">
                    <a:lnR w="12700">
                      <a:solidFill>
                        <a:srgbClr val="164F86"/>
                      </a:solidFill>
                      <a:miter lim="400000"/>
                    </a:lnR>
                    <a:lnT w="12700">
                      <a:solidFill>
                        <a:srgbClr val="164F86"/>
                      </a:solidFill>
                      <a:miter lim="400000"/>
                    </a:lnT>
                    <a:lnB w="12700">
                      <a:solidFill>
                        <a:srgbClr val="164F86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defTabSz="642937">
                        <a:defRPr sz="1800"/>
                      </a:pPr>
                      <a:r>
                        <a:rPr sz="2700">
                          <a:solidFill>
                            <a:schemeClr val="accent1">
                              <a:hueOff val="114395"/>
                              <a:lumOff val="-24975"/>
                            </a:schemeClr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Para Ecuestre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164F86"/>
                      </a:solidFill>
                      <a:miter lim="400000"/>
                    </a:lnL>
                    <a:lnR w="12700">
                      <a:solidFill>
                        <a:srgbClr val="164F86"/>
                      </a:solidFill>
                      <a:miter lim="400000"/>
                    </a:lnR>
                    <a:lnT w="12700">
                      <a:solidFill>
                        <a:srgbClr val="164F86"/>
                      </a:solidFill>
                      <a:miter lim="400000"/>
                    </a:lnT>
                    <a:lnB w="12700">
                      <a:solidFill>
                        <a:srgbClr val="164F86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defTabSz="1285875">
                        <a:defRPr sz="2700">
                          <a:solidFill>
                            <a:schemeClr val="accent1">
                              <a:hueOff val="114395"/>
                              <a:lumOff val="-24975"/>
                            </a:schemeClr>
                          </a:solidFill>
                          <a:latin typeface="Arial"/>
                          <a:ea typeface="Arial"/>
                          <a:cs typeface="Arial"/>
                          <a:sym typeface="Arial"/>
                        </a:defRPr>
                      </a:pP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164F86"/>
                      </a:solidFill>
                      <a:miter lim="400000"/>
                    </a:lnL>
                    <a:lnR w="12700">
                      <a:solidFill>
                        <a:srgbClr val="164F86"/>
                      </a:solidFill>
                      <a:miter lim="400000"/>
                    </a:lnR>
                    <a:lnT w="12700">
                      <a:solidFill>
                        <a:srgbClr val="164F86"/>
                      </a:solidFill>
                      <a:miter lim="400000"/>
                    </a:lnT>
                    <a:lnB w="12700">
                      <a:solidFill>
                        <a:srgbClr val="164F86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defTabSz="642937">
                        <a:defRPr sz="1800"/>
                      </a:pPr>
                      <a:r>
                        <a:rPr sz="2700">
                          <a:solidFill>
                            <a:schemeClr val="accent1">
                              <a:hueOff val="114395"/>
                              <a:lumOff val="-24975"/>
                            </a:schemeClr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1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164F86"/>
                      </a:solidFill>
                      <a:miter lim="400000"/>
                    </a:lnL>
                    <a:lnR w="12700">
                      <a:solidFill>
                        <a:srgbClr val="164F86"/>
                      </a:solidFill>
                      <a:miter lim="400000"/>
                    </a:lnR>
                    <a:lnT w="12700">
                      <a:solidFill>
                        <a:srgbClr val="164F86"/>
                      </a:solidFill>
                      <a:miter lim="400000"/>
                    </a:lnT>
                    <a:lnB w="12700">
                      <a:solidFill>
                        <a:srgbClr val="164F86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defTabSz="642937">
                        <a:defRPr sz="1800"/>
                      </a:pPr>
                      <a:r>
                        <a:rPr sz="2700">
                          <a:solidFill>
                            <a:schemeClr val="accent1">
                              <a:hueOff val="114395"/>
                              <a:lumOff val="-24975"/>
                            </a:schemeClr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1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164F86"/>
                      </a:solidFill>
                      <a:miter lim="400000"/>
                    </a:lnL>
                    <a:lnR w="12700">
                      <a:solidFill>
                        <a:srgbClr val="164F86"/>
                      </a:solidFill>
                      <a:miter lim="400000"/>
                    </a:lnR>
                    <a:lnT w="12700">
                      <a:solidFill>
                        <a:srgbClr val="164F86"/>
                      </a:solidFill>
                      <a:miter lim="400000"/>
                    </a:lnT>
                    <a:lnB w="12700">
                      <a:solidFill>
                        <a:srgbClr val="164F86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defTabSz="1285875">
                        <a:defRPr sz="2700">
                          <a:solidFill>
                            <a:schemeClr val="accent1">
                              <a:hueOff val="114395"/>
                              <a:lumOff val="-24975"/>
                            </a:schemeClr>
                          </a:solidFill>
                          <a:latin typeface="Arial"/>
                          <a:ea typeface="Arial"/>
                          <a:cs typeface="Arial"/>
                          <a:sym typeface="Arial"/>
                        </a:defRPr>
                      </a:pP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164F86"/>
                      </a:solidFill>
                      <a:miter lim="400000"/>
                    </a:lnL>
                    <a:lnR w="12700">
                      <a:solidFill>
                        <a:srgbClr val="164F86"/>
                      </a:solidFill>
                      <a:miter lim="400000"/>
                    </a:lnR>
                    <a:lnT w="12700">
                      <a:solidFill>
                        <a:srgbClr val="164F86"/>
                      </a:solidFill>
                      <a:miter lim="400000"/>
                    </a:lnT>
                    <a:lnB w="12700">
                      <a:solidFill>
                        <a:srgbClr val="164F86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defTabSz="642937">
                        <a:defRPr sz="2700">
                          <a:solidFill>
                            <a:schemeClr val="accent1">
                              <a:hueOff val="114395"/>
                              <a:lumOff val="-24975"/>
                            </a:schemeClr>
                          </a:solidFill>
                          <a:latin typeface="Arial"/>
                          <a:ea typeface="Arial"/>
                          <a:cs typeface="Arial"/>
                          <a:sym typeface="Arial"/>
                        </a:defRPr>
                      </a:pP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164F86"/>
                      </a:solidFill>
                      <a:miter lim="400000"/>
                    </a:lnL>
                    <a:lnR w="12700">
                      <a:solidFill>
                        <a:srgbClr val="164F86"/>
                      </a:solidFill>
                      <a:miter lim="400000"/>
                    </a:lnR>
                    <a:lnT w="12700">
                      <a:solidFill>
                        <a:srgbClr val="164F86"/>
                      </a:solidFill>
                      <a:miter lim="400000"/>
                    </a:lnT>
                    <a:lnB w="12700">
                      <a:solidFill>
                        <a:srgbClr val="164F86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defTabSz="1285875">
                        <a:defRPr sz="1800"/>
                      </a:pPr>
                      <a:r>
                        <a:rPr sz="2700">
                          <a:solidFill>
                            <a:schemeClr val="accent1">
                              <a:hueOff val="114395"/>
                              <a:lumOff val="-24975"/>
                            </a:schemeClr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2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164F86"/>
                      </a:solidFill>
                      <a:miter lim="400000"/>
                    </a:lnL>
                    <a:lnR w="12700">
                      <a:solidFill>
                        <a:srgbClr val="164F86"/>
                      </a:solidFill>
                      <a:miter lim="400000"/>
                    </a:lnR>
                    <a:lnT w="12700">
                      <a:solidFill>
                        <a:srgbClr val="164F86"/>
                      </a:solidFill>
                      <a:miter lim="400000"/>
                    </a:lnT>
                    <a:lnB w="12700">
                      <a:solidFill>
                        <a:srgbClr val="164F86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defTabSz="642937">
                        <a:defRPr sz="1800"/>
                      </a:pPr>
                      <a:r>
                        <a:rPr sz="2700">
                          <a:solidFill>
                            <a:schemeClr val="accent1">
                              <a:hueOff val="114395"/>
                              <a:lumOff val="-24975"/>
                            </a:schemeClr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2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164F86"/>
                      </a:solidFill>
                      <a:miter lim="400000"/>
                    </a:lnL>
                    <a:lnR w="12700">
                      <a:solidFill>
                        <a:srgbClr val="164F86"/>
                      </a:solidFill>
                      <a:miter lim="400000"/>
                    </a:lnR>
                    <a:lnT w="12700">
                      <a:solidFill>
                        <a:srgbClr val="164F86"/>
                      </a:solidFill>
                      <a:miter lim="400000"/>
                    </a:lnT>
                    <a:lnB w="12700">
                      <a:solidFill>
                        <a:srgbClr val="164F86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defTabSz="1285875">
                        <a:defRPr sz="2700">
                          <a:solidFill>
                            <a:schemeClr val="accent1">
                              <a:hueOff val="114395"/>
                              <a:lumOff val="-24975"/>
                            </a:schemeClr>
                          </a:solidFill>
                          <a:latin typeface="Arial"/>
                          <a:ea typeface="Arial"/>
                          <a:cs typeface="Arial"/>
                          <a:sym typeface="Arial"/>
                        </a:defRPr>
                      </a:pP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164F86"/>
                      </a:solidFill>
                      <a:miter lim="400000"/>
                    </a:lnL>
                    <a:lnR w="12700">
                      <a:solidFill>
                        <a:srgbClr val="164F86"/>
                      </a:solidFill>
                      <a:miter lim="400000"/>
                    </a:lnR>
                    <a:lnT w="12700">
                      <a:solidFill>
                        <a:srgbClr val="164F86"/>
                      </a:solidFill>
                      <a:miter lim="400000"/>
                    </a:lnT>
                    <a:lnB w="12700">
                      <a:solidFill>
                        <a:srgbClr val="164F86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defTabSz="642937">
                        <a:defRPr sz="2700">
                          <a:solidFill>
                            <a:schemeClr val="accent1">
                              <a:hueOff val="114395"/>
                              <a:lumOff val="-24975"/>
                            </a:schemeClr>
                          </a:solidFill>
                          <a:latin typeface="Arial"/>
                          <a:ea typeface="Arial"/>
                          <a:cs typeface="Arial"/>
                          <a:sym typeface="Arial"/>
                        </a:defRPr>
                      </a:pP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164F86"/>
                      </a:solidFill>
                      <a:miter lim="400000"/>
                    </a:lnL>
                    <a:lnR w="12700">
                      <a:solidFill>
                        <a:srgbClr val="164F86"/>
                      </a:solidFill>
                      <a:miter lim="400000"/>
                    </a:lnR>
                    <a:lnT w="12700">
                      <a:solidFill>
                        <a:srgbClr val="164F86"/>
                      </a:solidFill>
                      <a:miter lim="400000"/>
                    </a:lnT>
                    <a:lnB w="12700">
                      <a:solidFill>
                        <a:srgbClr val="164F86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defTabSz="1285875">
                        <a:defRPr sz="1800"/>
                      </a:pPr>
                      <a:r>
                        <a:rPr sz="2700">
                          <a:solidFill>
                            <a:schemeClr val="accent1">
                              <a:hueOff val="114395"/>
                              <a:lumOff val="-24975"/>
                            </a:schemeClr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1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164F86"/>
                      </a:solidFill>
                      <a:miter lim="400000"/>
                    </a:lnL>
                    <a:lnR w="12700">
                      <a:solidFill>
                        <a:srgbClr val="164F86"/>
                      </a:solidFill>
                      <a:miter lim="400000"/>
                    </a:lnR>
                    <a:lnT w="12700">
                      <a:solidFill>
                        <a:srgbClr val="164F86"/>
                      </a:solidFill>
                      <a:miter lim="400000"/>
                    </a:lnT>
                    <a:lnB w="12700">
                      <a:solidFill>
                        <a:srgbClr val="164F86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defTabSz="642937">
                        <a:defRPr sz="1800"/>
                      </a:pPr>
                      <a:r>
                        <a:rPr sz="2700">
                          <a:solidFill>
                            <a:schemeClr val="accent1">
                              <a:hueOff val="114395"/>
                              <a:lumOff val="-24975"/>
                            </a:schemeClr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1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164F86"/>
                      </a:solidFill>
                      <a:miter lim="400000"/>
                    </a:lnL>
                    <a:lnT w="12700">
                      <a:solidFill>
                        <a:srgbClr val="164F86"/>
                      </a:solidFill>
                      <a:miter lim="400000"/>
                    </a:lnT>
                    <a:lnB w="12700">
                      <a:solidFill>
                        <a:srgbClr val="164F86"/>
                      </a:solidFill>
                      <a:miter lim="400000"/>
                    </a:lnB>
                    <a:noFill/>
                  </a:tcPr>
                </a:tc>
              </a:tr>
              <a:tr h="581566">
                <a:tc>
                  <a:txBody>
                    <a:bodyPr/>
                    <a:lstStyle/>
                    <a:p>
                      <a:pPr defTabSz="642937">
                        <a:defRPr sz="1800"/>
                      </a:pPr>
                      <a:r>
                        <a:rPr sz="2700">
                          <a:solidFill>
                            <a:schemeClr val="accent1">
                              <a:hueOff val="114395"/>
                              <a:lumOff val="-24975"/>
                            </a:schemeClr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4</a:t>
                      </a:r>
                    </a:p>
                  </a:txBody>
                  <a:tcPr marL="0" marR="0" marT="0" marB="0" anchor="ctr" anchorCtr="0" horzOverflow="overflow">
                    <a:lnR w="12700">
                      <a:solidFill>
                        <a:srgbClr val="164F86"/>
                      </a:solidFill>
                      <a:miter lim="400000"/>
                    </a:lnR>
                    <a:lnT w="12700">
                      <a:solidFill>
                        <a:srgbClr val="164F86"/>
                      </a:solidFill>
                      <a:miter lim="400000"/>
                    </a:lnT>
                    <a:lnB w="12700">
                      <a:solidFill>
                        <a:srgbClr val="164F86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defTabSz="642937">
                        <a:defRPr sz="1800"/>
                      </a:pPr>
                      <a:r>
                        <a:rPr sz="2700">
                          <a:solidFill>
                            <a:schemeClr val="accent1">
                              <a:hueOff val="114395"/>
                              <a:lumOff val="-24975"/>
                            </a:schemeClr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Para Natación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164F86"/>
                      </a:solidFill>
                      <a:miter lim="400000"/>
                    </a:lnL>
                    <a:lnR w="12700">
                      <a:solidFill>
                        <a:srgbClr val="164F86"/>
                      </a:solidFill>
                      <a:miter lim="400000"/>
                    </a:lnR>
                    <a:lnT w="12700">
                      <a:solidFill>
                        <a:srgbClr val="164F86"/>
                      </a:solidFill>
                      <a:miter lim="400000"/>
                    </a:lnT>
                    <a:lnB w="12700">
                      <a:solidFill>
                        <a:srgbClr val="164F86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defTabSz="642937">
                        <a:defRPr sz="1800"/>
                      </a:pPr>
                      <a:r>
                        <a:rPr sz="2700">
                          <a:solidFill>
                            <a:schemeClr val="accent1">
                              <a:hueOff val="114395"/>
                              <a:lumOff val="-24975"/>
                            </a:schemeClr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9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164F86"/>
                      </a:solidFill>
                      <a:miter lim="400000"/>
                    </a:lnL>
                    <a:lnR w="12700">
                      <a:solidFill>
                        <a:srgbClr val="164F86"/>
                      </a:solidFill>
                      <a:miter lim="400000"/>
                    </a:lnR>
                    <a:lnT w="12700">
                      <a:solidFill>
                        <a:srgbClr val="164F86"/>
                      </a:solidFill>
                      <a:miter lim="400000"/>
                    </a:lnT>
                    <a:lnB w="12700">
                      <a:solidFill>
                        <a:srgbClr val="164F86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defTabSz="642937">
                        <a:defRPr sz="1800"/>
                      </a:pPr>
                      <a:r>
                        <a:rPr sz="2700">
                          <a:solidFill>
                            <a:schemeClr val="accent1">
                              <a:hueOff val="114395"/>
                              <a:lumOff val="-24975"/>
                            </a:schemeClr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9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164F86"/>
                      </a:solidFill>
                      <a:miter lim="400000"/>
                    </a:lnL>
                    <a:lnR w="12700">
                      <a:solidFill>
                        <a:srgbClr val="164F86"/>
                      </a:solidFill>
                      <a:miter lim="400000"/>
                    </a:lnR>
                    <a:lnT w="12700">
                      <a:solidFill>
                        <a:srgbClr val="164F86"/>
                      </a:solidFill>
                      <a:miter lim="400000"/>
                    </a:lnT>
                    <a:lnB w="12700">
                      <a:solidFill>
                        <a:srgbClr val="164F86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defTabSz="642937">
                        <a:defRPr sz="1800"/>
                      </a:pPr>
                      <a:r>
                        <a:rPr sz="2700">
                          <a:solidFill>
                            <a:schemeClr val="accent1">
                              <a:hueOff val="114395"/>
                              <a:lumOff val="-24975"/>
                            </a:schemeClr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18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164F86"/>
                      </a:solidFill>
                      <a:miter lim="400000"/>
                    </a:lnL>
                    <a:lnR w="12700">
                      <a:solidFill>
                        <a:srgbClr val="164F86"/>
                      </a:solidFill>
                      <a:miter lim="400000"/>
                    </a:lnR>
                    <a:lnT w="12700">
                      <a:solidFill>
                        <a:srgbClr val="164F86"/>
                      </a:solidFill>
                      <a:miter lim="400000"/>
                    </a:lnT>
                    <a:lnB w="12700">
                      <a:solidFill>
                        <a:srgbClr val="164F86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defTabSz="642937">
                        <a:defRPr sz="1800"/>
                      </a:pPr>
                      <a:r>
                        <a:rPr sz="2700">
                          <a:solidFill>
                            <a:schemeClr val="accent1">
                              <a:hueOff val="114395"/>
                              <a:lumOff val="-24975"/>
                            </a:schemeClr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9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164F86"/>
                      </a:solidFill>
                      <a:miter lim="400000"/>
                    </a:lnL>
                    <a:lnR w="12700">
                      <a:solidFill>
                        <a:srgbClr val="164F86"/>
                      </a:solidFill>
                      <a:miter lim="400000"/>
                    </a:lnR>
                    <a:lnT w="12700">
                      <a:solidFill>
                        <a:srgbClr val="164F86"/>
                      </a:solidFill>
                      <a:miter lim="400000"/>
                    </a:lnT>
                    <a:lnB w="12700">
                      <a:solidFill>
                        <a:srgbClr val="164F86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defTabSz="642937">
                        <a:defRPr sz="1800"/>
                      </a:pPr>
                      <a:r>
                        <a:rPr sz="2700">
                          <a:solidFill>
                            <a:schemeClr val="accent1">
                              <a:hueOff val="114395"/>
                              <a:lumOff val="-24975"/>
                            </a:schemeClr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9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164F86"/>
                      </a:solidFill>
                      <a:miter lim="400000"/>
                    </a:lnL>
                    <a:lnR w="12700">
                      <a:solidFill>
                        <a:srgbClr val="164F86"/>
                      </a:solidFill>
                      <a:miter lim="400000"/>
                    </a:lnR>
                    <a:lnT w="12700">
                      <a:solidFill>
                        <a:srgbClr val="164F86"/>
                      </a:solidFill>
                      <a:miter lim="400000"/>
                    </a:lnT>
                    <a:lnB w="12700">
                      <a:solidFill>
                        <a:srgbClr val="164F86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defTabSz="1285875">
                        <a:defRPr sz="2700">
                          <a:solidFill>
                            <a:schemeClr val="accent1">
                              <a:hueOff val="114395"/>
                              <a:lumOff val="-24975"/>
                            </a:schemeClr>
                          </a:solidFill>
                          <a:latin typeface="Arial"/>
                          <a:ea typeface="Arial"/>
                          <a:cs typeface="Arial"/>
                          <a:sym typeface="Arial"/>
                        </a:defRPr>
                      </a:pP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164F86"/>
                      </a:solidFill>
                      <a:miter lim="400000"/>
                    </a:lnL>
                    <a:lnR w="12700">
                      <a:solidFill>
                        <a:srgbClr val="164F86"/>
                      </a:solidFill>
                      <a:miter lim="400000"/>
                    </a:lnR>
                    <a:lnT w="12700">
                      <a:solidFill>
                        <a:srgbClr val="164F86"/>
                      </a:solidFill>
                      <a:miter lim="400000"/>
                    </a:lnT>
                    <a:lnB w="12700">
                      <a:solidFill>
                        <a:srgbClr val="164F86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defTabSz="642937">
                        <a:defRPr sz="1800"/>
                      </a:pPr>
                      <a:r>
                        <a:rPr sz="2700">
                          <a:solidFill>
                            <a:schemeClr val="accent1">
                              <a:hueOff val="114395"/>
                              <a:lumOff val="-24975"/>
                            </a:schemeClr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18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164F86"/>
                      </a:solidFill>
                      <a:miter lim="400000"/>
                    </a:lnL>
                    <a:lnR w="12700">
                      <a:solidFill>
                        <a:srgbClr val="164F86"/>
                      </a:solidFill>
                      <a:miter lim="400000"/>
                    </a:lnR>
                    <a:lnT w="12700">
                      <a:solidFill>
                        <a:srgbClr val="164F86"/>
                      </a:solidFill>
                      <a:miter lim="400000"/>
                    </a:lnT>
                    <a:lnB w="12700">
                      <a:solidFill>
                        <a:srgbClr val="164F86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defTabSz="642937">
                        <a:defRPr sz="1800"/>
                      </a:pPr>
                      <a:r>
                        <a:rPr sz="2700">
                          <a:solidFill>
                            <a:schemeClr val="accent1">
                              <a:hueOff val="114395"/>
                              <a:lumOff val="-24975"/>
                            </a:schemeClr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9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164F86"/>
                      </a:solidFill>
                      <a:miter lim="400000"/>
                    </a:lnL>
                    <a:lnR w="12700">
                      <a:solidFill>
                        <a:srgbClr val="164F86"/>
                      </a:solidFill>
                      <a:miter lim="400000"/>
                    </a:lnR>
                    <a:lnT w="12700">
                      <a:solidFill>
                        <a:srgbClr val="164F86"/>
                      </a:solidFill>
                      <a:miter lim="400000"/>
                    </a:lnT>
                    <a:lnB w="12700">
                      <a:solidFill>
                        <a:srgbClr val="164F86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defTabSz="642937">
                        <a:defRPr sz="1800"/>
                      </a:pPr>
                      <a:r>
                        <a:rPr sz="2700">
                          <a:solidFill>
                            <a:schemeClr val="accent1">
                              <a:hueOff val="114395"/>
                              <a:lumOff val="-24975"/>
                            </a:schemeClr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9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164F86"/>
                      </a:solidFill>
                      <a:miter lim="400000"/>
                    </a:lnL>
                    <a:lnR w="12700">
                      <a:solidFill>
                        <a:srgbClr val="164F86"/>
                      </a:solidFill>
                      <a:miter lim="400000"/>
                    </a:lnR>
                    <a:lnT w="12700">
                      <a:solidFill>
                        <a:srgbClr val="164F86"/>
                      </a:solidFill>
                      <a:miter lim="400000"/>
                    </a:lnT>
                    <a:lnB w="12700">
                      <a:solidFill>
                        <a:srgbClr val="164F86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defTabSz="1285875">
                        <a:defRPr sz="2700">
                          <a:solidFill>
                            <a:schemeClr val="accent1">
                              <a:hueOff val="114395"/>
                              <a:lumOff val="-24975"/>
                            </a:schemeClr>
                          </a:solidFill>
                          <a:latin typeface="Arial"/>
                          <a:ea typeface="Arial"/>
                          <a:cs typeface="Arial"/>
                          <a:sym typeface="Arial"/>
                        </a:defRPr>
                      </a:pP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164F86"/>
                      </a:solidFill>
                      <a:miter lim="400000"/>
                    </a:lnL>
                    <a:lnR w="12700">
                      <a:solidFill>
                        <a:srgbClr val="164F86"/>
                      </a:solidFill>
                      <a:miter lim="400000"/>
                    </a:lnR>
                    <a:lnT w="12700">
                      <a:solidFill>
                        <a:srgbClr val="164F86"/>
                      </a:solidFill>
                      <a:miter lim="400000"/>
                    </a:lnT>
                    <a:lnB w="12700">
                      <a:solidFill>
                        <a:srgbClr val="164F86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defTabSz="642937">
                        <a:defRPr sz="1800"/>
                      </a:pPr>
                      <a:r>
                        <a:rPr sz="2700">
                          <a:solidFill>
                            <a:schemeClr val="accent1">
                              <a:hueOff val="114395"/>
                              <a:lumOff val="-24975"/>
                            </a:schemeClr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18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164F86"/>
                      </a:solidFill>
                      <a:miter lim="400000"/>
                    </a:lnL>
                    <a:lnT w="12700">
                      <a:solidFill>
                        <a:srgbClr val="164F86"/>
                      </a:solidFill>
                      <a:miter lim="400000"/>
                    </a:lnT>
                    <a:lnB w="12700">
                      <a:solidFill>
                        <a:srgbClr val="164F86"/>
                      </a:solidFill>
                      <a:miter lim="400000"/>
                    </a:lnB>
                    <a:noFill/>
                  </a:tcPr>
                </a:tc>
              </a:tr>
              <a:tr h="584854">
                <a:tc>
                  <a:txBody>
                    <a:bodyPr/>
                    <a:lstStyle/>
                    <a:p>
                      <a:pPr defTabSz="642937">
                        <a:defRPr sz="1800"/>
                      </a:pPr>
                      <a:r>
                        <a:rPr sz="2700">
                          <a:solidFill>
                            <a:schemeClr val="accent1">
                              <a:hueOff val="114395"/>
                              <a:lumOff val="-24975"/>
                            </a:schemeClr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5</a:t>
                      </a:r>
                    </a:p>
                  </a:txBody>
                  <a:tcPr marL="0" marR="0" marT="0" marB="0" anchor="ctr" anchorCtr="0" horzOverflow="overflow">
                    <a:lnR w="12700">
                      <a:solidFill>
                        <a:srgbClr val="164F86"/>
                      </a:solidFill>
                      <a:miter lim="400000"/>
                    </a:lnR>
                    <a:lnT w="12700">
                      <a:solidFill>
                        <a:srgbClr val="164F86"/>
                      </a:solidFill>
                      <a:miter lim="400000"/>
                    </a:lnT>
                    <a:lnB w="12700">
                      <a:solidFill>
                        <a:srgbClr val="164F86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defTabSz="642937">
                        <a:defRPr sz="1800"/>
                      </a:pPr>
                      <a:r>
                        <a:rPr sz="2700">
                          <a:solidFill>
                            <a:schemeClr val="accent1">
                              <a:hueOff val="114395"/>
                              <a:lumOff val="-24975"/>
                            </a:schemeClr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Para Tenis de Mesa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164F86"/>
                      </a:solidFill>
                      <a:miter lim="400000"/>
                    </a:lnL>
                    <a:lnR w="12700">
                      <a:solidFill>
                        <a:srgbClr val="164F86"/>
                      </a:solidFill>
                      <a:miter lim="400000"/>
                    </a:lnR>
                    <a:lnT w="12700">
                      <a:solidFill>
                        <a:srgbClr val="164F86"/>
                      </a:solidFill>
                      <a:miter lim="400000"/>
                    </a:lnT>
                    <a:lnB w="12700">
                      <a:solidFill>
                        <a:srgbClr val="164F86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defTabSz="642937">
                        <a:defRPr sz="1800"/>
                      </a:pPr>
                      <a:r>
                        <a:rPr sz="2700">
                          <a:solidFill>
                            <a:schemeClr val="accent1">
                              <a:hueOff val="114395"/>
                              <a:lumOff val="-24975"/>
                            </a:schemeClr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1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164F86"/>
                      </a:solidFill>
                      <a:miter lim="400000"/>
                    </a:lnL>
                    <a:lnR w="12700">
                      <a:solidFill>
                        <a:srgbClr val="164F86"/>
                      </a:solidFill>
                      <a:miter lim="400000"/>
                    </a:lnR>
                    <a:lnT w="12700">
                      <a:solidFill>
                        <a:srgbClr val="164F86"/>
                      </a:solidFill>
                      <a:miter lim="400000"/>
                    </a:lnT>
                    <a:lnB w="12700">
                      <a:solidFill>
                        <a:srgbClr val="164F86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defTabSz="642937">
                        <a:defRPr sz="1800"/>
                      </a:pPr>
                      <a:r>
                        <a:rPr sz="2700">
                          <a:solidFill>
                            <a:schemeClr val="accent1">
                              <a:hueOff val="114395"/>
                              <a:lumOff val="-24975"/>
                            </a:schemeClr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2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164F86"/>
                      </a:solidFill>
                      <a:miter lim="400000"/>
                    </a:lnL>
                    <a:lnR w="12700">
                      <a:solidFill>
                        <a:srgbClr val="164F86"/>
                      </a:solidFill>
                      <a:miter lim="400000"/>
                    </a:lnR>
                    <a:lnT w="12700">
                      <a:solidFill>
                        <a:srgbClr val="164F86"/>
                      </a:solidFill>
                      <a:miter lim="400000"/>
                    </a:lnT>
                    <a:lnB w="12700">
                      <a:solidFill>
                        <a:srgbClr val="164F86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defTabSz="642937">
                        <a:defRPr sz="1800"/>
                      </a:pPr>
                      <a:r>
                        <a:rPr sz="2700">
                          <a:solidFill>
                            <a:schemeClr val="accent1">
                              <a:hueOff val="114395"/>
                              <a:lumOff val="-24975"/>
                            </a:schemeClr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3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164F86"/>
                      </a:solidFill>
                      <a:miter lim="400000"/>
                    </a:lnL>
                    <a:lnR w="12700">
                      <a:solidFill>
                        <a:srgbClr val="164F86"/>
                      </a:solidFill>
                      <a:miter lim="400000"/>
                    </a:lnR>
                    <a:lnT w="12700">
                      <a:solidFill>
                        <a:srgbClr val="164F86"/>
                      </a:solidFill>
                      <a:miter lim="400000"/>
                    </a:lnT>
                    <a:lnB w="12700">
                      <a:solidFill>
                        <a:srgbClr val="164F86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defTabSz="642937">
                        <a:defRPr sz="1800"/>
                      </a:pPr>
                      <a:r>
                        <a:rPr sz="2700">
                          <a:solidFill>
                            <a:schemeClr val="accent1">
                              <a:hueOff val="114395"/>
                              <a:lumOff val="-24975"/>
                            </a:schemeClr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1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164F86"/>
                      </a:solidFill>
                      <a:miter lim="400000"/>
                    </a:lnL>
                    <a:lnR w="12700">
                      <a:solidFill>
                        <a:srgbClr val="164F86"/>
                      </a:solidFill>
                      <a:miter lim="400000"/>
                    </a:lnR>
                    <a:lnT w="12700">
                      <a:solidFill>
                        <a:srgbClr val="164F86"/>
                      </a:solidFill>
                      <a:miter lim="400000"/>
                    </a:lnT>
                    <a:lnB w="12700">
                      <a:solidFill>
                        <a:srgbClr val="164F86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defTabSz="642937">
                        <a:defRPr sz="1800"/>
                      </a:pPr>
                      <a:r>
                        <a:rPr sz="2700">
                          <a:solidFill>
                            <a:schemeClr val="accent1">
                              <a:hueOff val="114395"/>
                              <a:lumOff val="-24975"/>
                            </a:schemeClr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2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164F86"/>
                      </a:solidFill>
                      <a:miter lim="400000"/>
                    </a:lnL>
                    <a:lnR w="12700">
                      <a:solidFill>
                        <a:srgbClr val="164F86"/>
                      </a:solidFill>
                      <a:miter lim="400000"/>
                    </a:lnR>
                    <a:lnT w="12700">
                      <a:solidFill>
                        <a:srgbClr val="164F86"/>
                      </a:solidFill>
                      <a:miter lim="400000"/>
                    </a:lnT>
                    <a:lnB w="12700">
                      <a:solidFill>
                        <a:srgbClr val="164F86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defTabSz="1285875">
                        <a:defRPr sz="2700">
                          <a:solidFill>
                            <a:schemeClr val="accent1">
                              <a:hueOff val="114395"/>
                              <a:lumOff val="-24975"/>
                            </a:schemeClr>
                          </a:solidFill>
                          <a:latin typeface="Arial"/>
                          <a:ea typeface="Arial"/>
                          <a:cs typeface="Arial"/>
                          <a:sym typeface="Arial"/>
                        </a:defRPr>
                      </a:pP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164F86"/>
                      </a:solidFill>
                      <a:miter lim="400000"/>
                    </a:lnL>
                    <a:lnR w="12700">
                      <a:solidFill>
                        <a:srgbClr val="164F86"/>
                      </a:solidFill>
                      <a:miter lim="400000"/>
                    </a:lnR>
                    <a:lnT w="12700">
                      <a:solidFill>
                        <a:srgbClr val="164F86"/>
                      </a:solidFill>
                      <a:miter lim="400000"/>
                    </a:lnT>
                    <a:lnB w="12700">
                      <a:solidFill>
                        <a:srgbClr val="164F86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defTabSz="642937">
                        <a:defRPr sz="1800"/>
                      </a:pPr>
                      <a:r>
                        <a:rPr sz="2700">
                          <a:solidFill>
                            <a:schemeClr val="accent1">
                              <a:hueOff val="114395"/>
                              <a:lumOff val="-24975"/>
                            </a:schemeClr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3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164F86"/>
                      </a:solidFill>
                      <a:miter lim="400000"/>
                    </a:lnL>
                    <a:lnR w="12700">
                      <a:solidFill>
                        <a:srgbClr val="164F86"/>
                      </a:solidFill>
                      <a:miter lim="400000"/>
                    </a:lnR>
                    <a:lnT w="12700">
                      <a:solidFill>
                        <a:srgbClr val="164F86"/>
                      </a:solidFill>
                      <a:miter lim="400000"/>
                    </a:lnT>
                    <a:lnB w="12700">
                      <a:solidFill>
                        <a:srgbClr val="164F86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defTabSz="642937">
                        <a:defRPr sz="1800"/>
                      </a:pPr>
                      <a:r>
                        <a:rPr sz="2700">
                          <a:solidFill>
                            <a:schemeClr val="accent1">
                              <a:hueOff val="114395"/>
                              <a:lumOff val="-24975"/>
                            </a:schemeClr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1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164F86"/>
                      </a:solidFill>
                      <a:miter lim="400000"/>
                    </a:lnL>
                    <a:lnR w="12700">
                      <a:solidFill>
                        <a:srgbClr val="164F86"/>
                      </a:solidFill>
                      <a:miter lim="400000"/>
                    </a:lnR>
                    <a:lnT w="12700">
                      <a:solidFill>
                        <a:srgbClr val="164F86"/>
                      </a:solidFill>
                      <a:miter lim="400000"/>
                    </a:lnT>
                    <a:lnB w="12700">
                      <a:solidFill>
                        <a:srgbClr val="164F86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defTabSz="642937">
                        <a:defRPr sz="1800"/>
                      </a:pPr>
                      <a:r>
                        <a:rPr sz="2700">
                          <a:solidFill>
                            <a:schemeClr val="accent1">
                              <a:hueOff val="114395"/>
                              <a:lumOff val="-24975"/>
                            </a:schemeClr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2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164F86"/>
                      </a:solidFill>
                      <a:miter lim="400000"/>
                    </a:lnL>
                    <a:lnR w="12700">
                      <a:solidFill>
                        <a:srgbClr val="164F86"/>
                      </a:solidFill>
                      <a:miter lim="400000"/>
                    </a:lnR>
                    <a:lnT w="12700">
                      <a:solidFill>
                        <a:srgbClr val="164F86"/>
                      </a:solidFill>
                      <a:miter lim="400000"/>
                    </a:lnT>
                    <a:lnB w="12700">
                      <a:solidFill>
                        <a:srgbClr val="164F86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defTabSz="1285875">
                        <a:defRPr sz="2700">
                          <a:solidFill>
                            <a:schemeClr val="accent1">
                              <a:hueOff val="114395"/>
                              <a:lumOff val="-24975"/>
                            </a:schemeClr>
                          </a:solidFill>
                          <a:latin typeface="Arial"/>
                          <a:ea typeface="Arial"/>
                          <a:cs typeface="Arial"/>
                          <a:sym typeface="Arial"/>
                        </a:defRPr>
                      </a:pP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164F86"/>
                      </a:solidFill>
                      <a:miter lim="400000"/>
                    </a:lnL>
                    <a:lnR w="12700">
                      <a:solidFill>
                        <a:srgbClr val="164F86"/>
                      </a:solidFill>
                      <a:miter lim="400000"/>
                    </a:lnR>
                    <a:lnT w="12700">
                      <a:solidFill>
                        <a:srgbClr val="164F86"/>
                      </a:solidFill>
                      <a:miter lim="400000"/>
                    </a:lnT>
                    <a:lnB w="12700">
                      <a:solidFill>
                        <a:srgbClr val="164F86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defTabSz="642937">
                        <a:defRPr sz="1800"/>
                      </a:pPr>
                      <a:r>
                        <a:rPr sz="2700">
                          <a:solidFill>
                            <a:schemeClr val="accent1">
                              <a:hueOff val="114395"/>
                              <a:lumOff val="-24975"/>
                            </a:schemeClr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3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164F86"/>
                      </a:solidFill>
                      <a:miter lim="400000"/>
                    </a:lnL>
                    <a:lnT w="12700">
                      <a:solidFill>
                        <a:srgbClr val="164F86"/>
                      </a:solidFill>
                      <a:miter lim="400000"/>
                    </a:lnT>
                    <a:lnB w="12700">
                      <a:solidFill>
                        <a:srgbClr val="164F86"/>
                      </a:solidFill>
                      <a:miter lim="400000"/>
                    </a:lnB>
                    <a:noFill/>
                  </a:tcPr>
                </a:tc>
              </a:tr>
              <a:tr h="584854">
                <a:tc>
                  <a:txBody>
                    <a:bodyPr/>
                    <a:lstStyle/>
                    <a:p>
                      <a:pPr defTabSz="642937">
                        <a:defRPr sz="1800"/>
                      </a:pPr>
                      <a:r>
                        <a:rPr sz="2700">
                          <a:solidFill>
                            <a:schemeClr val="accent1">
                              <a:hueOff val="114395"/>
                              <a:lumOff val="-24975"/>
                            </a:schemeClr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6</a:t>
                      </a:r>
                    </a:p>
                  </a:txBody>
                  <a:tcPr marL="0" marR="0" marT="0" marB="0" anchor="ctr" anchorCtr="0" horzOverflow="overflow">
                    <a:lnR w="12700">
                      <a:solidFill>
                        <a:srgbClr val="164F86"/>
                      </a:solidFill>
                      <a:miter lim="400000"/>
                    </a:lnR>
                    <a:lnT w="12700">
                      <a:solidFill>
                        <a:srgbClr val="164F86"/>
                      </a:solidFill>
                      <a:miter lim="400000"/>
                    </a:lnT>
                    <a:lnB w="12700">
                      <a:solidFill>
                        <a:srgbClr val="164F86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defTabSz="642937">
                        <a:defRPr sz="1800"/>
                      </a:pPr>
                      <a:r>
                        <a:rPr sz="2700">
                          <a:solidFill>
                            <a:schemeClr val="accent1">
                              <a:hueOff val="114395"/>
                              <a:lumOff val="-24975"/>
                            </a:schemeClr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Para  Taekwondo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164F86"/>
                      </a:solidFill>
                      <a:miter lim="400000"/>
                    </a:lnL>
                    <a:lnR w="12700">
                      <a:solidFill>
                        <a:srgbClr val="164F86"/>
                      </a:solidFill>
                      <a:miter lim="400000"/>
                    </a:lnR>
                    <a:lnT w="12700">
                      <a:solidFill>
                        <a:srgbClr val="164F86"/>
                      </a:solidFill>
                      <a:miter lim="400000"/>
                    </a:lnT>
                    <a:lnB w="12700">
                      <a:solidFill>
                        <a:srgbClr val="164F86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defTabSz="642937">
                        <a:defRPr sz="1800"/>
                      </a:pPr>
                      <a:r>
                        <a:rPr sz="2700">
                          <a:solidFill>
                            <a:schemeClr val="accent1">
                              <a:hueOff val="114395"/>
                              <a:lumOff val="-24975"/>
                            </a:schemeClr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2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164F86"/>
                      </a:solidFill>
                      <a:miter lim="400000"/>
                    </a:lnL>
                    <a:lnR w="12700">
                      <a:solidFill>
                        <a:srgbClr val="164F86"/>
                      </a:solidFill>
                      <a:miter lim="400000"/>
                    </a:lnR>
                    <a:lnT w="12700">
                      <a:solidFill>
                        <a:srgbClr val="164F86"/>
                      </a:solidFill>
                      <a:miter lim="400000"/>
                    </a:lnT>
                    <a:lnB w="12700">
                      <a:solidFill>
                        <a:srgbClr val="164F86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defTabSz="642937">
                        <a:defRPr sz="1800"/>
                      </a:pPr>
                      <a:r>
                        <a:rPr sz="2700">
                          <a:solidFill>
                            <a:schemeClr val="accent1">
                              <a:hueOff val="114395"/>
                              <a:lumOff val="-24975"/>
                            </a:schemeClr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1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164F86"/>
                      </a:solidFill>
                      <a:miter lim="400000"/>
                    </a:lnL>
                    <a:lnR w="12700">
                      <a:solidFill>
                        <a:srgbClr val="164F86"/>
                      </a:solidFill>
                      <a:miter lim="400000"/>
                    </a:lnR>
                    <a:lnT w="12700">
                      <a:solidFill>
                        <a:srgbClr val="164F86"/>
                      </a:solidFill>
                      <a:miter lim="400000"/>
                    </a:lnT>
                    <a:lnB w="12700">
                      <a:solidFill>
                        <a:srgbClr val="164F86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defTabSz="642937">
                        <a:defRPr sz="1800"/>
                      </a:pPr>
                      <a:r>
                        <a:rPr sz="2700">
                          <a:solidFill>
                            <a:schemeClr val="accent1">
                              <a:hueOff val="114395"/>
                              <a:lumOff val="-24975"/>
                            </a:schemeClr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3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164F86"/>
                      </a:solidFill>
                      <a:miter lim="400000"/>
                    </a:lnL>
                    <a:lnR w="12700">
                      <a:solidFill>
                        <a:srgbClr val="164F86"/>
                      </a:solidFill>
                      <a:miter lim="400000"/>
                    </a:lnR>
                    <a:lnT w="12700">
                      <a:solidFill>
                        <a:srgbClr val="164F86"/>
                      </a:solidFill>
                      <a:miter lim="400000"/>
                    </a:lnT>
                    <a:lnB w="12700">
                      <a:solidFill>
                        <a:srgbClr val="164F86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defTabSz="1285875">
                        <a:defRPr sz="1800"/>
                      </a:pPr>
                      <a:r>
                        <a:rPr sz="2700">
                          <a:solidFill>
                            <a:schemeClr val="accent1">
                              <a:hueOff val="114395"/>
                              <a:lumOff val="-24975"/>
                            </a:schemeClr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2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164F86"/>
                      </a:solidFill>
                      <a:miter lim="400000"/>
                    </a:lnL>
                    <a:lnR w="12700">
                      <a:solidFill>
                        <a:srgbClr val="164F86"/>
                      </a:solidFill>
                      <a:miter lim="400000"/>
                    </a:lnR>
                    <a:lnT w="12700">
                      <a:solidFill>
                        <a:srgbClr val="164F86"/>
                      </a:solidFill>
                      <a:miter lim="400000"/>
                    </a:lnT>
                    <a:lnB w="12700">
                      <a:solidFill>
                        <a:srgbClr val="164F86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defTabSz="1285875">
                        <a:defRPr sz="1800"/>
                      </a:pPr>
                      <a:r>
                        <a:rPr sz="2700">
                          <a:solidFill>
                            <a:schemeClr val="accent1">
                              <a:hueOff val="114395"/>
                              <a:lumOff val="-24975"/>
                            </a:schemeClr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1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164F86"/>
                      </a:solidFill>
                      <a:miter lim="400000"/>
                    </a:lnL>
                    <a:lnR w="12700">
                      <a:solidFill>
                        <a:srgbClr val="164F86"/>
                      </a:solidFill>
                      <a:miter lim="400000"/>
                    </a:lnR>
                    <a:lnT w="12700">
                      <a:solidFill>
                        <a:srgbClr val="164F86"/>
                      </a:solidFill>
                      <a:miter lim="400000"/>
                    </a:lnT>
                    <a:lnB w="12700">
                      <a:solidFill>
                        <a:srgbClr val="164F86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defTabSz="642937">
                        <a:defRPr sz="2700">
                          <a:solidFill>
                            <a:schemeClr val="accent1">
                              <a:hueOff val="114395"/>
                              <a:lumOff val="-24975"/>
                            </a:schemeClr>
                          </a:solidFill>
                          <a:latin typeface="Arial"/>
                          <a:ea typeface="Arial"/>
                          <a:cs typeface="Arial"/>
                          <a:sym typeface="Arial"/>
                        </a:defRPr>
                      </a:pP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164F86"/>
                      </a:solidFill>
                      <a:miter lim="400000"/>
                    </a:lnL>
                    <a:lnR w="12700">
                      <a:solidFill>
                        <a:srgbClr val="164F86"/>
                      </a:solidFill>
                      <a:miter lim="400000"/>
                    </a:lnR>
                    <a:lnT w="12700">
                      <a:solidFill>
                        <a:srgbClr val="164F86"/>
                      </a:solidFill>
                      <a:miter lim="400000"/>
                    </a:lnT>
                    <a:lnB w="12700">
                      <a:solidFill>
                        <a:srgbClr val="164F86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defTabSz="642937">
                        <a:defRPr sz="1800"/>
                      </a:pPr>
                      <a:r>
                        <a:rPr sz="2700">
                          <a:solidFill>
                            <a:schemeClr val="accent1">
                              <a:hueOff val="114395"/>
                              <a:lumOff val="-24975"/>
                            </a:schemeClr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3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164F86"/>
                      </a:solidFill>
                      <a:miter lim="400000"/>
                    </a:lnL>
                    <a:lnR w="12700">
                      <a:solidFill>
                        <a:srgbClr val="164F86"/>
                      </a:solidFill>
                      <a:miter lim="400000"/>
                    </a:lnR>
                    <a:lnT w="12700">
                      <a:solidFill>
                        <a:srgbClr val="164F86"/>
                      </a:solidFill>
                      <a:miter lim="400000"/>
                    </a:lnT>
                    <a:lnB w="12700">
                      <a:solidFill>
                        <a:srgbClr val="164F86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defTabSz="1285875">
                        <a:defRPr sz="1800"/>
                      </a:pPr>
                      <a:r>
                        <a:rPr sz="2700">
                          <a:solidFill>
                            <a:schemeClr val="accent1">
                              <a:hueOff val="114395"/>
                              <a:lumOff val="-24975"/>
                            </a:schemeClr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2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164F86"/>
                      </a:solidFill>
                      <a:miter lim="400000"/>
                    </a:lnL>
                    <a:lnR w="12700">
                      <a:solidFill>
                        <a:srgbClr val="164F86"/>
                      </a:solidFill>
                      <a:miter lim="400000"/>
                    </a:lnR>
                    <a:lnT w="12700">
                      <a:solidFill>
                        <a:srgbClr val="164F86"/>
                      </a:solidFill>
                      <a:miter lim="400000"/>
                    </a:lnT>
                    <a:lnB w="12700">
                      <a:solidFill>
                        <a:srgbClr val="164F86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defTabSz="1285875">
                        <a:defRPr sz="1800"/>
                      </a:pPr>
                      <a:r>
                        <a:rPr sz="2700">
                          <a:solidFill>
                            <a:schemeClr val="accent1">
                              <a:hueOff val="114395"/>
                              <a:lumOff val="-24975"/>
                            </a:schemeClr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1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164F86"/>
                      </a:solidFill>
                      <a:miter lim="400000"/>
                    </a:lnL>
                    <a:lnR w="12700">
                      <a:solidFill>
                        <a:srgbClr val="164F86"/>
                      </a:solidFill>
                      <a:miter lim="400000"/>
                    </a:lnR>
                    <a:lnT w="12700">
                      <a:solidFill>
                        <a:srgbClr val="164F86"/>
                      </a:solidFill>
                      <a:miter lim="400000"/>
                    </a:lnT>
                    <a:lnB w="12700">
                      <a:solidFill>
                        <a:srgbClr val="164F86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defTabSz="642937">
                        <a:defRPr sz="2700">
                          <a:solidFill>
                            <a:schemeClr val="accent1">
                              <a:hueOff val="114395"/>
                              <a:lumOff val="-24975"/>
                            </a:schemeClr>
                          </a:solidFill>
                          <a:latin typeface="Arial"/>
                          <a:ea typeface="Arial"/>
                          <a:cs typeface="Arial"/>
                          <a:sym typeface="Arial"/>
                        </a:defRPr>
                      </a:pP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164F86"/>
                      </a:solidFill>
                      <a:miter lim="400000"/>
                    </a:lnL>
                    <a:lnR w="12700">
                      <a:solidFill>
                        <a:srgbClr val="164F86"/>
                      </a:solidFill>
                      <a:miter lim="400000"/>
                    </a:lnR>
                    <a:lnT w="12700">
                      <a:solidFill>
                        <a:srgbClr val="164F86"/>
                      </a:solidFill>
                      <a:miter lim="400000"/>
                    </a:lnT>
                    <a:lnB w="12700">
                      <a:solidFill>
                        <a:srgbClr val="164F86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defTabSz="642937">
                        <a:defRPr sz="1800"/>
                      </a:pPr>
                      <a:r>
                        <a:rPr sz="2700">
                          <a:solidFill>
                            <a:schemeClr val="accent1">
                              <a:hueOff val="114395"/>
                              <a:lumOff val="-24975"/>
                            </a:schemeClr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3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164F86"/>
                      </a:solidFill>
                      <a:miter lim="400000"/>
                    </a:lnL>
                    <a:lnT w="12700">
                      <a:solidFill>
                        <a:srgbClr val="164F86"/>
                      </a:solidFill>
                      <a:miter lim="400000"/>
                    </a:lnT>
                    <a:lnB w="12700">
                      <a:solidFill>
                        <a:srgbClr val="164F86"/>
                      </a:solidFill>
                      <a:miter lim="400000"/>
                    </a:lnB>
                    <a:noFill/>
                  </a:tcPr>
                </a:tc>
              </a:tr>
              <a:tr h="581566">
                <a:tc>
                  <a:txBody>
                    <a:bodyPr/>
                    <a:lstStyle/>
                    <a:p>
                      <a:pPr defTabSz="1285875">
                        <a:defRPr b="1" sz="2700">
                          <a:solidFill>
                            <a:schemeClr val="accent1">
                              <a:hueOff val="114395"/>
                              <a:lumOff val="-24975"/>
                            </a:schemeClr>
                          </a:solidFill>
                          <a:latin typeface="Arial"/>
                          <a:ea typeface="Arial"/>
                          <a:cs typeface="Arial"/>
                          <a:sym typeface="Arial"/>
                        </a:defRPr>
                      </a:pPr>
                    </a:p>
                  </a:txBody>
                  <a:tcPr marL="0" marR="0" marT="0" marB="0" anchor="ctr" anchorCtr="0" horzOverflow="overflow">
                    <a:lnR w="12700">
                      <a:solidFill>
                        <a:srgbClr val="164F86"/>
                      </a:solidFill>
                      <a:miter lim="400000"/>
                    </a:lnR>
                    <a:lnT w="12700">
                      <a:solidFill>
                        <a:srgbClr val="164F86"/>
                      </a:solidFill>
                      <a:miter lim="400000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defTabSz="642937">
                        <a:defRPr sz="1800"/>
                      </a:pPr>
                      <a:r>
                        <a:rPr b="1" sz="2700">
                          <a:solidFill>
                            <a:schemeClr val="accent1">
                              <a:hueOff val="114395"/>
                              <a:lumOff val="-24975"/>
                            </a:schemeClr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Total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164F86"/>
                      </a:solidFill>
                      <a:miter lim="400000"/>
                    </a:lnL>
                    <a:lnR w="12700">
                      <a:solidFill>
                        <a:srgbClr val="164F86"/>
                      </a:solidFill>
                      <a:miter lim="400000"/>
                    </a:lnR>
                    <a:lnT w="12700">
                      <a:solidFill>
                        <a:srgbClr val="164F86"/>
                      </a:solidFill>
                      <a:miter lim="400000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defTabSz="642937">
                        <a:defRPr sz="1800"/>
                      </a:pPr>
                      <a:r>
                        <a:rPr b="1" sz="2700">
                          <a:solidFill>
                            <a:schemeClr val="accent1">
                              <a:hueOff val="114395"/>
                              <a:lumOff val="-24975"/>
                            </a:schemeClr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19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164F86"/>
                      </a:solidFill>
                      <a:miter lim="400000"/>
                    </a:lnL>
                    <a:lnR w="12700">
                      <a:solidFill>
                        <a:srgbClr val="164F86"/>
                      </a:solidFill>
                      <a:miter lim="400000"/>
                    </a:lnR>
                    <a:lnT w="12700">
                      <a:solidFill>
                        <a:srgbClr val="164F86"/>
                      </a:solidFill>
                      <a:miter lim="400000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defTabSz="642937">
                        <a:defRPr sz="1800"/>
                      </a:pPr>
                      <a:r>
                        <a:rPr b="1" sz="2700">
                          <a:solidFill>
                            <a:schemeClr val="accent1">
                              <a:hueOff val="114395"/>
                              <a:lumOff val="-24975"/>
                            </a:schemeClr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19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164F86"/>
                      </a:solidFill>
                      <a:miter lim="400000"/>
                    </a:lnL>
                    <a:lnR w="12700">
                      <a:solidFill>
                        <a:srgbClr val="164F86"/>
                      </a:solidFill>
                      <a:miter lim="400000"/>
                    </a:lnR>
                    <a:lnT w="12700">
                      <a:solidFill>
                        <a:srgbClr val="164F86"/>
                      </a:solidFill>
                      <a:miter lim="400000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defTabSz="642937">
                        <a:defRPr sz="1800"/>
                      </a:pPr>
                      <a:r>
                        <a:rPr b="1" sz="4000">
                          <a:solidFill>
                            <a:schemeClr val="accent6">
                              <a:hueOff val="-146070"/>
                              <a:satOff val="-10048"/>
                              <a:lumOff val="-30626"/>
                            </a:schemeClr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38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164F86"/>
                      </a:solidFill>
                      <a:miter lim="400000"/>
                    </a:lnL>
                    <a:lnR w="12700">
                      <a:solidFill>
                        <a:srgbClr val="164F86"/>
                      </a:solidFill>
                      <a:miter lim="400000"/>
                    </a:lnR>
                    <a:lnT w="12700">
                      <a:solidFill>
                        <a:srgbClr val="164F86"/>
                      </a:solidFill>
                      <a:miter lim="400000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defTabSz="642937">
                        <a:defRPr sz="1800"/>
                      </a:pPr>
                      <a:r>
                        <a:rPr b="1" sz="2700">
                          <a:solidFill>
                            <a:schemeClr val="accent1">
                              <a:hueOff val="114395"/>
                              <a:lumOff val="-24975"/>
                            </a:schemeClr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18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164F86"/>
                      </a:solidFill>
                      <a:miter lim="400000"/>
                    </a:lnL>
                    <a:lnR w="12700">
                      <a:solidFill>
                        <a:srgbClr val="164F86"/>
                      </a:solidFill>
                      <a:miter lim="400000"/>
                    </a:lnR>
                    <a:lnT w="12700">
                      <a:solidFill>
                        <a:srgbClr val="164F86"/>
                      </a:solidFill>
                      <a:miter lim="400000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defTabSz="642937">
                        <a:defRPr sz="1800"/>
                      </a:pPr>
                      <a:r>
                        <a:rPr b="1" sz="2700">
                          <a:solidFill>
                            <a:schemeClr val="accent1">
                              <a:hueOff val="114395"/>
                              <a:lumOff val="-24975"/>
                            </a:schemeClr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18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164F86"/>
                      </a:solidFill>
                      <a:miter lim="400000"/>
                    </a:lnL>
                    <a:lnR w="12700">
                      <a:solidFill>
                        <a:srgbClr val="164F86"/>
                      </a:solidFill>
                      <a:miter lim="400000"/>
                    </a:lnR>
                    <a:lnT w="12700">
                      <a:solidFill>
                        <a:srgbClr val="164F86"/>
                      </a:solidFill>
                      <a:miter lim="400000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defTabSz="642937">
                        <a:defRPr sz="1800"/>
                      </a:pPr>
                      <a:r>
                        <a:rPr b="1" sz="2700">
                          <a:solidFill>
                            <a:schemeClr val="accent1">
                              <a:hueOff val="114395"/>
                              <a:lumOff val="-24975"/>
                            </a:schemeClr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3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164F86"/>
                      </a:solidFill>
                      <a:miter lim="400000"/>
                    </a:lnL>
                    <a:lnR w="12700">
                      <a:solidFill>
                        <a:srgbClr val="164F86"/>
                      </a:solidFill>
                      <a:miter lim="400000"/>
                    </a:lnR>
                    <a:lnT w="12700">
                      <a:solidFill>
                        <a:srgbClr val="164F86"/>
                      </a:solidFill>
                      <a:miter lim="400000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defTabSz="642937">
                        <a:defRPr sz="1800"/>
                      </a:pPr>
                      <a:r>
                        <a:rPr b="1" sz="4000">
                          <a:solidFill>
                            <a:schemeClr val="accent6">
                              <a:hueOff val="-146070"/>
                              <a:satOff val="-10048"/>
                              <a:lumOff val="-30626"/>
                            </a:schemeClr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39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164F86"/>
                      </a:solidFill>
                      <a:miter lim="400000"/>
                    </a:lnL>
                    <a:lnR w="12700">
                      <a:solidFill>
                        <a:srgbClr val="164F86"/>
                      </a:solidFill>
                      <a:miter lim="400000"/>
                    </a:lnR>
                    <a:lnT w="12700">
                      <a:solidFill>
                        <a:srgbClr val="164F86"/>
                      </a:solidFill>
                      <a:miter lim="400000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defTabSz="642937">
                        <a:defRPr sz="1800"/>
                      </a:pPr>
                      <a:r>
                        <a:rPr b="1" sz="2700">
                          <a:solidFill>
                            <a:schemeClr val="accent1">
                              <a:hueOff val="114395"/>
                              <a:lumOff val="-24975"/>
                            </a:schemeClr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18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164F86"/>
                      </a:solidFill>
                      <a:miter lim="400000"/>
                    </a:lnL>
                    <a:lnR w="12700">
                      <a:solidFill>
                        <a:srgbClr val="164F86"/>
                      </a:solidFill>
                      <a:miter lim="400000"/>
                    </a:lnR>
                    <a:lnT w="12700">
                      <a:solidFill>
                        <a:srgbClr val="164F86"/>
                      </a:solidFill>
                      <a:miter lim="400000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defTabSz="642937">
                        <a:defRPr sz="1800"/>
                      </a:pPr>
                      <a:r>
                        <a:rPr b="1" sz="2700">
                          <a:solidFill>
                            <a:schemeClr val="accent1">
                              <a:hueOff val="114395"/>
                              <a:lumOff val="-24975"/>
                            </a:schemeClr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18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164F86"/>
                      </a:solidFill>
                      <a:miter lim="400000"/>
                    </a:lnL>
                    <a:lnR w="12700">
                      <a:solidFill>
                        <a:srgbClr val="164F86"/>
                      </a:solidFill>
                      <a:miter lim="400000"/>
                    </a:lnR>
                    <a:lnT w="12700">
                      <a:solidFill>
                        <a:srgbClr val="164F86"/>
                      </a:solidFill>
                      <a:miter lim="400000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defTabSz="642937">
                        <a:defRPr sz="1800"/>
                      </a:pPr>
                      <a:r>
                        <a:rPr b="1" sz="2700">
                          <a:solidFill>
                            <a:schemeClr val="accent1">
                              <a:hueOff val="114395"/>
                              <a:lumOff val="-24975"/>
                            </a:schemeClr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3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164F86"/>
                      </a:solidFill>
                      <a:miter lim="400000"/>
                    </a:lnL>
                    <a:lnR w="12700">
                      <a:solidFill>
                        <a:srgbClr val="164F86"/>
                      </a:solidFill>
                      <a:miter lim="400000"/>
                    </a:lnR>
                    <a:lnT w="12700">
                      <a:solidFill>
                        <a:srgbClr val="164F86"/>
                      </a:solidFill>
                      <a:miter lim="400000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defTabSz="642937">
                        <a:defRPr sz="1800"/>
                      </a:pPr>
                      <a:r>
                        <a:rPr b="1" sz="4000">
                          <a:solidFill>
                            <a:schemeClr val="accent6">
                              <a:hueOff val="-146070"/>
                              <a:satOff val="-10048"/>
                              <a:lumOff val="-30626"/>
                            </a:schemeClr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38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164F86"/>
                      </a:solidFill>
                      <a:miter lim="400000"/>
                    </a:lnL>
                    <a:lnT w="12700">
                      <a:solidFill>
                        <a:srgbClr val="164F86"/>
                      </a:solidFill>
                      <a:miter lim="400000"/>
                    </a:lnT>
                    <a:noFill/>
                  </a:tcPr>
                </a:tc>
              </a:tr>
            </a:tbl>
          </a:graphicData>
        </a:graphic>
      </p:graphicFrame>
      <p:sp>
        <p:nvSpPr>
          <p:cNvPr id="245" name="Claves:…"/>
          <p:cNvSpPr txBox="1"/>
          <p:nvPr/>
        </p:nvSpPr>
        <p:spPr>
          <a:xfrm>
            <a:off x="19772326" y="5345345"/>
            <a:ext cx="2262235" cy="17684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437" tIns="71437" rIns="71437" bIns="71437" anchor="ctr">
            <a:spAutoFit/>
          </a:bodyPr>
          <a:lstStyle/>
          <a:p>
            <a:pPr algn="just">
              <a:defRPr b="0" i="1" sz="2700">
                <a:solidFill>
                  <a:schemeClr val="accent1">
                    <a:hueOff val="114395"/>
                    <a:lumOff val="-24975"/>
                  </a:schemeClr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t>Claves:</a:t>
            </a:r>
          </a:p>
          <a:p>
            <a:pPr algn="just">
              <a:defRPr b="0" i="1" sz="2700">
                <a:solidFill>
                  <a:schemeClr val="accent1">
                    <a:hueOff val="114395"/>
                    <a:lumOff val="-24975"/>
                  </a:schemeClr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t>H: Hombres</a:t>
            </a:r>
          </a:p>
          <a:p>
            <a:pPr algn="just">
              <a:defRPr b="0" i="1" sz="2700">
                <a:solidFill>
                  <a:schemeClr val="accent1">
                    <a:hueOff val="114395"/>
                    <a:lumOff val="-24975"/>
                  </a:schemeClr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t>M: Mujeres</a:t>
            </a:r>
          </a:p>
          <a:p>
            <a:pPr algn="just">
              <a:defRPr b="0" i="1" sz="2700">
                <a:solidFill>
                  <a:schemeClr val="accent1">
                    <a:hueOff val="114395"/>
                    <a:lumOff val="-24975"/>
                  </a:schemeClr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t>T: Total</a:t>
            </a:r>
          </a:p>
        </p:txBody>
      </p:sp>
      <p:sp>
        <p:nvSpPr>
          <p:cNvPr id="246" name="V: Varoniles…"/>
          <p:cNvSpPr txBox="1"/>
          <p:nvPr/>
        </p:nvSpPr>
        <p:spPr>
          <a:xfrm>
            <a:off x="19772326" y="7601524"/>
            <a:ext cx="2262235" cy="13620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437" tIns="71437" rIns="71437" bIns="71437" anchor="ctr">
            <a:spAutoFit/>
          </a:bodyPr>
          <a:lstStyle/>
          <a:p>
            <a:pPr algn="just">
              <a:defRPr b="0" i="1" sz="2700">
                <a:solidFill>
                  <a:schemeClr val="accent1">
                    <a:hueOff val="114395"/>
                    <a:lumOff val="-24975"/>
                  </a:schemeClr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t>V: Varoniles</a:t>
            </a:r>
          </a:p>
          <a:p>
            <a:pPr algn="just">
              <a:defRPr b="0" i="1" sz="2700">
                <a:solidFill>
                  <a:schemeClr val="accent1">
                    <a:hueOff val="114395"/>
                    <a:lumOff val="-24975"/>
                  </a:schemeClr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t>F: Femeniles</a:t>
            </a:r>
          </a:p>
          <a:p>
            <a:pPr algn="just">
              <a:defRPr b="0" i="1" sz="2700">
                <a:solidFill>
                  <a:schemeClr val="accent1">
                    <a:hueOff val="114395"/>
                    <a:lumOff val="-24975"/>
                  </a:schemeClr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t>X: Mixtas</a:t>
            </a:r>
          </a:p>
        </p:txBody>
      </p:sp>
      <p:sp>
        <p:nvSpPr>
          <p:cNvPr id="247" name="*Esta confirmación depende de los procesos selectivos internos por parte de las Asociaciones Deportivas Nacionales"/>
          <p:cNvSpPr txBox="1"/>
          <p:nvPr/>
        </p:nvSpPr>
        <p:spPr>
          <a:xfrm>
            <a:off x="3809705" y="10105603"/>
            <a:ext cx="17161012" cy="117218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437" tIns="71437" rIns="71437" bIns="71437" anchor="ctr">
            <a:spAutoFit/>
          </a:bodyPr>
          <a:lstStyle/>
          <a:p>
            <a:pPr algn="l">
              <a:defRPr b="0" i="1" sz="3400">
                <a:solidFill>
                  <a:schemeClr val="accent3">
                    <a:hueOff val="914337"/>
                    <a:satOff val="31515"/>
                    <a:lumOff val="-30790"/>
                  </a:schemeClr>
                </a:solidFill>
              </a:defRPr>
            </a:pPr>
            <a:r>
              <a:t>*</a:t>
            </a:r>
            <a:r>
              <a:t>Los eventos de medalla definitivos dependerán de la inscripción deportiva de la delegación mexicana el 2 de Agosto de 2021.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Número de diapositiva"/>
          <p:cNvSpPr txBox="1"/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pic>
        <p:nvPicPr>
          <p:cNvPr id="250" name="Imagen" descr="Imagen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101600" y="-31750"/>
            <a:ext cx="24496890" cy="13779500"/>
          </a:xfrm>
          <a:prstGeom prst="rect">
            <a:avLst/>
          </a:prstGeom>
          <a:ln w="12700">
            <a:miter lim="400000"/>
          </a:ln>
        </p:spPr>
      </p:pic>
      <p:sp>
        <p:nvSpPr>
          <p:cNvPr id="251" name="Delegación numérica máxima proyectada"/>
          <p:cNvSpPr txBox="1"/>
          <p:nvPr/>
        </p:nvSpPr>
        <p:spPr>
          <a:xfrm>
            <a:off x="3859210" y="306366"/>
            <a:ext cx="17044982" cy="19208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437" tIns="71437" rIns="71437" bIns="71437" anchor="ctr">
            <a:spAutoFit/>
          </a:bodyPr>
          <a:lstStyle>
            <a:lvl1pPr>
              <a:defRPr b="0" sz="6000">
                <a:solidFill>
                  <a:schemeClr val="accent5">
                    <a:lumOff val="-29866"/>
                  </a:schemeClr>
                </a:solidFill>
                <a:latin typeface="DIN Alternate Bold"/>
                <a:ea typeface="DIN Alternate Bold"/>
                <a:cs typeface="DIN Alternate Bold"/>
                <a:sym typeface="DIN Alternate Bold"/>
              </a:defRPr>
            </a:lvl1pPr>
          </a:lstStyle>
          <a:p>
            <a:pPr/>
            <a:r>
              <a:t>Delegación numérica proyectada rumbo a Juegos Paralímpicos Tokio 2020</a:t>
            </a:r>
          </a:p>
        </p:txBody>
      </p:sp>
      <p:graphicFrame>
        <p:nvGraphicFramePr>
          <p:cNvPr id="252" name="Tabla"/>
          <p:cNvGraphicFramePr/>
          <p:nvPr/>
        </p:nvGraphicFramePr>
        <p:xfrm>
          <a:off x="6416717" y="3173630"/>
          <a:ext cx="15876630" cy="3846456"/>
        </p:xfrm>
        <a:graphic xmlns:a="http://schemas.openxmlformats.org/drawingml/2006/main">
          <a:graphicData uri="http://schemas.openxmlformats.org/drawingml/2006/table">
            <a:tbl>
              <a:tblPr firstCol="0" firstRow="0" lastCol="0" lastRow="0" bandCol="0" bandRow="1" rtl="0">
                <a:tableStyleId>{4C3C2611-4C71-4FC5-86AE-919BDF0F9419}</a:tableStyleId>
              </a:tblPr>
              <a:tblGrid>
                <a:gridCol w="8475087"/>
                <a:gridCol w="3075479"/>
              </a:tblGrid>
              <a:tr h="766751">
                <a:tc>
                  <a:txBody>
                    <a:bodyPr/>
                    <a:lstStyle/>
                    <a:p>
                      <a:pPr defTabSz="642937">
                        <a:defRPr sz="1800"/>
                      </a:pPr>
                      <a:r>
                        <a:rPr b="1" sz="4000">
                          <a:latin typeface="Arial"/>
                          <a:ea typeface="Arial"/>
                          <a:cs typeface="Arial"/>
                          <a:sym typeface="Arial"/>
                        </a:rPr>
                        <a:t>Deportistas</a:t>
                      </a:r>
                    </a:p>
                  </a:txBody>
                  <a:tcPr marL="0" marR="0" marT="0" marB="0" anchor="ctr" anchorCtr="0" horzOverflow="overflow">
                    <a:lnR w="12700">
                      <a:solidFill>
                        <a:srgbClr val="5E5E5E"/>
                      </a:solidFill>
                      <a:miter lim="400000"/>
                    </a:lnR>
                    <a:lnB w="12700">
                      <a:solidFill>
                        <a:srgbClr val="5E5E5E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defTabSz="642937">
                        <a:defRPr sz="1800"/>
                      </a:pPr>
                      <a:r>
                        <a:rPr b="1" sz="4000">
                          <a:latin typeface="Arial"/>
                          <a:ea typeface="Arial"/>
                          <a:cs typeface="Arial"/>
                          <a:sym typeface="Arial"/>
                        </a:rPr>
                        <a:t>83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5E5E5E"/>
                      </a:solidFill>
                      <a:miter lim="400000"/>
                    </a:lnL>
                    <a:lnB w="12700">
                      <a:solidFill>
                        <a:srgbClr val="5E5E5E"/>
                      </a:solidFill>
                      <a:miter lim="400000"/>
                    </a:lnB>
                    <a:noFill/>
                  </a:tcPr>
                </a:tc>
              </a:tr>
              <a:tr h="766751">
                <a:tc>
                  <a:txBody>
                    <a:bodyPr/>
                    <a:lstStyle/>
                    <a:p>
                      <a:pPr defTabSz="642937">
                        <a:defRPr sz="1800"/>
                      </a:pPr>
                      <a:r>
                        <a:rPr sz="4000">
                          <a:latin typeface="Arial"/>
                          <a:ea typeface="Arial"/>
                          <a:cs typeface="Arial"/>
                          <a:sym typeface="Arial"/>
                        </a:rPr>
                        <a:t>Compañeros de Competencia</a:t>
                      </a:r>
                    </a:p>
                  </a:txBody>
                  <a:tcPr marL="0" marR="0" marT="0" marB="0" anchor="ctr" anchorCtr="0" horzOverflow="overflow">
                    <a:lnR w="12700">
                      <a:solidFill>
                        <a:srgbClr val="5E5E5E"/>
                      </a:solidFill>
                      <a:miter lim="400000"/>
                    </a:lnR>
                    <a:lnT w="12700">
                      <a:solidFill>
                        <a:srgbClr val="5E5E5E"/>
                      </a:solidFill>
                      <a:miter lim="400000"/>
                    </a:lnT>
                    <a:lnB w="12700">
                      <a:solidFill>
                        <a:srgbClr val="5E5E5E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defTabSz="642937">
                        <a:defRPr sz="1800"/>
                      </a:pPr>
                      <a:r>
                        <a:rPr sz="4000">
                          <a:latin typeface="Arial"/>
                          <a:ea typeface="Arial"/>
                          <a:cs typeface="Arial"/>
                          <a:sym typeface="Arial"/>
                        </a:rPr>
                        <a:t>5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5E5E5E"/>
                      </a:solidFill>
                      <a:miter lim="400000"/>
                    </a:lnL>
                    <a:lnT w="12700">
                      <a:solidFill>
                        <a:srgbClr val="5E5E5E"/>
                      </a:solidFill>
                      <a:miter lim="400000"/>
                    </a:lnT>
                    <a:lnB w="12700">
                      <a:solidFill>
                        <a:srgbClr val="5E5E5E"/>
                      </a:solidFill>
                      <a:miter lim="400000"/>
                    </a:lnB>
                    <a:noFill/>
                  </a:tcPr>
                </a:tc>
              </a:tr>
              <a:tr h="766751">
                <a:tc>
                  <a:txBody>
                    <a:bodyPr/>
                    <a:lstStyle/>
                    <a:p>
                      <a:pPr defTabSz="642937">
                        <a:defRPr sz="1800"/>
                      </a:pPr>
                      <a:r>
                        <a:rPr sz="4000">
                          <a:latin typeface="Arial"/>
                          <a:ea typeface="Arial"/>
                          <a:cs typeface="Arial"/>
                          <a:sym typeface="Arial"/>
                        </a:rPr>
                        <a:t>Oficiales Técnicos</a:t>
                      </a:r>
                    </a:p>
                  </a:txBody>
                  <a:tcPr marL="0" marR="0" marT="0" marB="0" anchor="ctr" anchorCtr="0" horzOverflow="overflow">
                    <a:lnR w="12700">
                      <a:solidFill>
                        <a:srgbClr val="5E5E5E"/>
                      </a:solidFill>
                      <a:miter lim="400000"/>
                    </a:lnR>
                    <a:lnT w="12700">
                      <a:solidFill>
                        <a:srgbClr val="5E5E5E"/>
                      </a:solidFill>
                      <a:miter lim="400000"/>
                    </a:lnT>
                    <a:lnB w="12700">
                      <a:solidFill>
                        <a:srgbClr val="5E5E5E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defTabSz="642937">
                        <a:defRPr sz="1800"/>
                      </a:pPr>
                      <a:r>
                        <a:rPr sz="4000">
                          <a:latin typeface="Arial"/>
                          <a:ea typeface="Arial"/>
                          <a:cs typeface="Arial"/>
                          <a:sym typeface="Arial"/>
                        </a:rPr>
                        <a:t>51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5E5E5E"/>
                      </a:solidFill>
                      <a:miter lim="400000"/>
                    </a:lnL>
                    <a:lnT w="12700">
                      <a:solidFill>
                        <a:srgbClr val="5E5E5E"/>
                      </a:solidFill>
                      <a:miter lim="400000"/>
                    </a:lnT>
                    <a:lnB w="12700">
                      <a:solidFill>
                        <a:srgbClr val="5E5E5E"/>
                      </a:solidFill>
                      <a:miter lim="400000"/>
                    </a:lnB>
                    <a:noFill/>
                  </a:tcPr>
                </a:tc>
              </a:tr>
              <a:tr h="766751">
                <a:tc>
                  <a:txBody>
                    <a:bodyPr/>
                    <a:lstStyle/>
                    <a:p>
                      <a:pPr defTabSz="642937">
                        <a:defRPr sz="1800"/>
                      </a:pPr>
                      <a:r>
                        <a:rPr sz="4000">
                          <a:latin typeface="Arial"/>
                          <a:ea typeface="Arial"/>
                          <a:cs typeface="Arial"/>
                          <a:sym typeface="Arial"/>
                        </a:rPr>
                        <a:t>COPAME</a:t>
                      </a:r>
                    </a:p>
                  </a:txBody>
                  <a:tcPr marL="0" marR="0" marT="0" marB="0" anchor="ctr" anchorCtr="0" horzOverflow="overflow">
                    <a:lnR w="12700">
                      <a:solidFill>
                        <a:srgbClr val="5E5E5E"/>
                      </a:solidFill>
                      <a:miter lim="400000"/>
                    </a:lnR>
                    <a:lnT w="12700">
                      <a:solidFill>
                        <a:srgbClr val="5E5E5E"/>
                      </a:solidFill>
                      <a:miter lim="400000"/>
                    </a:lnT>
                    <a:lnB w="12700">
                      <a:solidFill>
                        <a:srgbClr val="5E5E5E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defTabSz="642937">
                        <a:defRPr sz="1800"/>
                      </a:pPr>
                      <a:r>
                        <a:rPr sz="4000">
                          <a:latin typeface="Arial"/>
                          <a:ea typeface="Arial"/>
                          <a:cs typeface="Arial"/>
                          <a:sym typeface="Arial"/>
                        </a:rPr>
                        <a:t>2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5E5E5E"/>
                      </a:solidFill>
                      <a:miter lim="400000"/>
                    </a:lnL>
                    <a:lnT w="12700">
                      <a:solidFill>
                        <a:srgbClr val="5E5E5E"/>
                      </a:solidFill>
                      <a:miter lim="400000"/>
                    </a:lnT>
                    <a:lnB w="12700">
                      <a:solidFill>
                        <a:srgbClr val="5E5E5E"/>
                      </a:solidFill>
                      <a:miter lim="400000"/>
                    </a:lnB>
                    <a:noFill/>
                  </a:tcPr>
                </a:tc>
              </a:tr>
              <a:tr h="766751">
                <a:tc>
                  <a:txBody>
                    <a:bodyPr/>
                    <a:lstStyle/>
                    <a:p>
                      <a:pPr defTabSz="642937">
                        <a:defRPr sz="1800"/>
                      </a:pPr>
                      <a:r>
                        <a:rPr b="1" sz="4000">
                          <a:latin typeface="Arial"/>
                          <a:ea typeface="Arial"/>
                          <a:cs typeface="Arial"/>
                          <a:sym typeface="Arial"/>
                        </a:rPr>
                        <a:t>Delegación Total Proyectada</a:t>
                      </a:r>
                    </a:p>
                  </a:txBody>
                  <a:tcPr marL="0" marR="0" marT="0" marB="0" anchor="ctr" anchorCtr="0" horzOverflow="overflow">
                    <a:lnR w="12700">
                      <a:solidFill>
                        <a:srgbClr val="5E5E5E"/>
                      </a:solidFill>
                      <a:miter lim="400000"/>
                    </a:lnR>
                    <a:lnT w="12700">
                      <a:solidFill>
                        <a:srgbClr val="5E5E5E"/>
                      </a:solidFill>
                      <a:miter lim="400000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defTabSz="642937">
                        <a:defRPr sz="1800"/>
                      </a:pPr>
                      <a:r>
                        <a:rPr b="1" sz="4000">
                          <a:latin typeface="Arial"/>
                          <a:ea typeface="Arial"/>
                          <a:cs typeface="Arial"/>
                          <a:sym typeface="Arial"/>
                        </a:rPr>
                        <a:t>141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5E5E5E"/>
                      </a:solidFill>
                      <a:miter lim="400000"/>
                    </a:lnL>
                    <a:lnT w="12700">
                      <a:solidFill>
                        <a:srgbClr val="5E5E5E"/>
                      </a:solidFill>
                      <a:miter lim="400000"/>
                    </a:lnT>
                    <a:noFill/>
                  </a:tcPr>
                </a:tc>
              </a:tr>
            </a:tbl>
          </a:graphicData>
        </a:graphic>
      </p:graphicFrame>
      <p:sp>
        <p:nvSpPr>
          <p:cNvPr id="253" name="Está proyectada de forma máxima una Delegación de 162 deportistas (88 hombres y 74 mujeres) en 88 pruebas (37 varoniles, 46 femeniles, 5 mixtas) para un total de 100 participaciones (42 varoniles, 51 femeniles, 7 mixtas)."/>
          <p:cNvSpPr txBox="1"/>
          <p:nvPr/>
        </p:nvSpPr>
        <p:spPr>
          <a:xfrm>
            <a:off x="2101972" y="7498979"/>
            <a:ext cx="20559458" cy="195643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437" tIns="71437" rIns="71437" bIns="71437" anchor="ctr">
            <a:spAutoFit/>
          </a:bodyPr>
          <a:lstStyle/>
          <a:p>
            <a:pPr algn="just">
              <a:lnSpc>
                <a:spcPct val="120000"/>
              </a:lnSpc>
              <a:defRPr b="0" sz="3500">
                <a:solidFill>
                  <a:schemeClr val="accent1">
                    <a:hueOff val="114395"/>
                    <a:lumOff val="-24975"/>
                  </a:schemeClr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t>Está proyectada una </a:t>
            </a:r>
            <a:r>
              <a:rPr b="1"/>
              <a:t>Delegación de </a:t>
            </a:r>
            <a:r>
              <a:t>83</a:t>
            </a:r>
            <a:r>
              <a:rPr b="1"/>
              <a:t> deportistas </a:t>
            </a:r>
            <a:r>
              <a:t>(41 hombres y 42 mujeres) en 106</a:t>
            </a:r>
            <a:r>
              <a:rPr b="1"/>
              <a:t> eventos de medalla </a:t>
            </a:r>
            <a:r>
              <a:t>(49 varoniles, 52 femeniles, 5 mixtas) para un total de </a:t>
            </a:r>
            <a:r>
              <a:rPr b="1"/>
              <a:t>134 participaciones</a:t>
            </a:r>
            <a:r>
              <a:t> (67 varoniles, 62 femeniles, 5 mixtas).</a:t>
            </a:r>
          </a:p>
        </p:txBody>
      </p:sp>
      <p:sp>
        <p:nvSpPr>
          <p:cNvPr id="254" name="Esta información se actualizará conforme concluyan los proceso de clasificación internacionales así como los internos por parte de las Asociaciones Deportivas Nacionales."/>
          <p:cNvSpPr txBox="1"/>
          <p:nvPr/>
        </p:nvSpPr>
        <p:spPr>
          <a:xfrm>
            <a:off x="4337349" y="9940657"/>
            <a:ext cx="15709302" cy="195643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437" tIns="71437" rIns="71437" bIns="71437" anchor="ctr">
            <a:spAutoFit/>
          </a:bodyPr>
          <a:lstStyle>
            <a:lvl1pPr algn="just">
              <a:lnSpc>
                <a:spcPct val="120000"/>
              </a:lnSpc>
              <a:defRPr sz="3500">
                <a:solidFill>
                  <a:schemeClr val="accent3">
                    <a:hueOff val="914337"/>
                    <a:satOff val="31515"/>
                    <a:lumOff val="-30790"/>
                  </a:schemeClr>
                </a:solid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/>
            <a:r>
              <a:t>Esta información se actualiza conforme concluyan los procesos de calificación internacionales así como los internos por parte de las Asociaciones Deportivas Nacionales.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Número de diapositiva"/>
          <p:cNvSpPr txBox="1"/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pic>
        <p:nvPicPr>
          <p:cNvPr id="257" name="Imagen" descr="Imagen"/>
          <p:cNvPicPr>
            <a:picLocks noChangeAspect="1"/>
          </p:cNvPicPr>
          <p:nvPr/>
        </p:nvPicPr>
        <p:blipFill>
          <a:blip r:embed="rId2">
            <a:extLst/>
          </a:blip>
          <a:srcRect l="0" t="0" r="0" b="0"/>
          <a:stretch>
            <a:fillRect/>
          </a:stretch>
        </p:blipFill>
        <p:spPr>
          <a:xfrm>
            <a:off x="-101600" y="-31750"/>
            <a:ext cx="24496890" cy="13779500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260" name="Imagen"/>
          <p:cNvGrpSpPr/>
          <p:nvPr/>
        </p:nvGrpSpPr>
        <p:grpSpPr>
          <a:xfrm>
            <a:off x="6218096" y="444500"/>
            <a:ext cx="11947808" cy="12049408"/>
            <a:chOff x="0" y="0"/>
            <a:chExt cx="11947807" cy="12049407"/>
          </a:xfrm>
        </p:grpSpPr>
        <p:pic>
          <p:nvPicPr>
            <p:cNvPr id="259" name="Imagen" descr="Imagen"/>
            <p:cNvPicPr>
              <a:picLocks noChangeAspect="1"/>
            </p:cNvPicPr>
            <p:nvPr/>
          </p:nvPicPr>
          <p:blipFill>
            <a:blip r:embed="rId3">
              <a:extLst/>
            </a:blip>
            <a:srcRect l="0" t="0" r="0" b="0"/>
            <a:stretch>
              <a:fillRect/>
            </a:stretch>
          </p:blipFill>
          <p:spPr>
            <a:xfrm>
              <a:off x="177800" y="114300"/>
              <a:ext cx="11592208" cy="11592208"/>
            </a:xfrm>
            <a:prstGeom prst="rect">
              <a:avLst/>
            </a:prstGeom>
            <a:ln>
              <a:noFill/>
            </a:ln>
            <a:effectLst/>
          </p:spPr>
        </p:pic>
        <p:pic>
          <p:nvPicPr>
            <p:cNvPr id="258" name="Imagen" descr="Imagen"/>
            <p:cNvPicPr>
              <a:picLocks noChangeAspect="0"/>
            </p:cNvPicPr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0" y="0"/>
              <a:ext cx="11947808" cy="12049408"/>
            </a:xfrm>
            <a:prstGeom prst="rect">
              <a:avLst/>
            </a:prstGeom>
            <a:effectLst/>
          </p:spPr>
        </p:pic>
      </p:grpSp>
      <p:sp>
        <p:nvSpPr>
          <p:cNvPr id="261" name="Subdirección de Calidad para el Deporte"/>
          <p:cNvSpPr txBox="1"/>
          <p:nvPr/>
        </p:nvSpPr>
        <p:spPr>
          <a:xfrm>
            <a:off x="8495017" y="8119606"/>
            <a:ext cx="8003566" cy="62638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71437" tIns="71437" rIns="71437" bIns="71437" anchor="ctr">
            <a:spAutoFit/>
          </a:bodyPr>
          <a:lstStyle>
            <a:lvl1pPr>
              <a:defRPr>
                <a:solidFill>
                  <a:srgbClr val="5E5E5E"/>
                </a:solidFill>
              </a:defRPr>
            </a:lvl1pPr>
          </a:lstStyle>
          <a:p>
            <a:pPr/>
            <a:r>
              <a:t>Subdirección de Calidad para el Deporte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Número de diapositiva"/>
          <p:cNvSpPr txBox="1"/>
          <p:nvPr>
            <p:ph type="sldNum" sz="quarter" idx="2"/>
          </p:nvPr>
        </p:nvSpPr>
        <p:spPr>
          <a:xfrm>
            <a:off x="3874085" y="12701611"/>
            <a:ext cx="381535" cy="626388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pic>
        <p:nvPicPr>
          <p:cNvPr id="129" name="Imagen" descr="Imagen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101600" y="-31750"/>
            <a:ext cx="24496890" cy="13779500"/>
          </a:xfrm>
          <a:prstGeom prst="rect">
            <a:avLst/>
          </a:prstGeom>
          <a:ln w="12700">
            <a:miter lim="400000"/>
          </a:ln>
        </p:spPr>
      </p:pic>
      <p:sp>
        <p:nvSpPr>
          <p:cNvPr id="130" name="El presente documento contiene a partir del análisis técnico el estado de clasificación de la Delegación Mexicana rumbo a la participación en Juegos Olímpicos y Paralímpicos de Tokio 2020 a celebrarse del 23 de julio a 8 agosto del 2021 y del 24 de agost"/>
          <p:cNvSpPr txBox="1"/>
          <p:nvPr/>
        </p:nvSpPr>
        <p:spPr>
          <a:xfrm>
            <a:off x="1731640" y="2815290"/>
            <a:ext cx="20830410" cy="180911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437" tIns="71437" rIns="71437" bIns="71437" anchor="ctr">
            <a:spAutoFit/>
          </a:bodyPr>
          <a:lstStyle>
            <a:lvl1pPr algn="just">
              <a:lnSpc>
                <a:spcPct val="110000"/>
              </a:lnSpc>
              <a:defRPr b="0" sz="3500">
                <a:latin typeface="SF Pro Text Regular"/>
                <a:ea typeface="SF Pro Text Regular"/>
                <a:cs typeface="SF Pro Text Regular"/>
                <a:sym typeface="SF Pro Text Regular"/>
              </a:defRPr>
            </a:lvl1pPr>
          </a:lstStyle>
          <a:p>
            <a:pPr/>
            <a:r>
              <a:t>El presente documento contiene a partir del análisis técnico el estado de clasificación de la Delegación Mexicana rumbo a la participación en Juegos Olímpicos y Paralímpicos de Tokio 2020 a celebrarse del 23 de julio a 8 agosto del 2021 y del 24 de agosto al 5 de septiembre del 2021.</a:t>
            </a:r>
          </a:p>
        </p:txBody>
      </p:sp>
      <p:sp>
        <p:nvSpPr>
          <p:cNvPr id="131" name="Los datos aquí señalados se han obtenido del análisis técnico de los resultados en eventos internacionales de calificación.…"/>
          <p:cNvSpPr txBox="1"/>
          <p:nvPr/>
        </p:nvSpPr>
        <p:spPr>
          <a:xfrm>
            <a:off x="1731640" y="5457072"/>
            <a:ext cx="20830410" cy="410019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437" tIns="71437" rIns="71437" bIns="71437" anchor="ctr">
            <a:spAutoFit/>
          </a:bodyPr>
          <a:lstStyle/>
          <a:p>
            <a:pPr algn="just">
              <a:lnSpc>
                <a:spcPct val="110000"/>
              </a:lnSpc>
              <a:defRPr b="0" sz="3500">
                <a:latin typeface="SF Pro Text Regular"/>
                <a:ea typeface="SF Pro Text Regular"/>
                <a:cs typeface="SF Pro Text Regular"/>
                <a:sym typeface="SF Pro Text Regular"/>
              </a:defRPr>
            </a:pPr>
            <a:r>
              <a:t>Los datos aquí señalados se han obtenido del análisis técnico de los resultados en eventos internacionales de calificación. </a:t>
            </a:r>
          </a:p>
          <a:p>
            <a:pPr algn="just">
              <a:lnSpc>
                <a:spcPct val="110000"/>
              </a:lnSpc>
              <a:defRPr b="0" sz="3500">
                <a:latin typeface="SF Pro Text Regular"/>
                <a:ea typeface="SF Pro Text Regular"/>
                <a:cs typeface="SF Pro Text Regular"/>
                <a:sym typeface="SF Pro Text Regular"/>
              </a:defRPr>
            </a:pPr>
          </a:p>
          <a:p>
            <a:pPr algn="just">
              <a:lnSpc>
                <a:spcPct val="110000"/>
              </a:lnSpc>
              <a:defRPr b="0" sz="3500">
                <a:latin typeface="SF Pro Text Regular"/>
                <a:ea typeface="SF Pro Text Regular"/>
                <a:cs typeface="SF Pro Text Regular"/>
                <a:sym typeface="SF Pro Text Regular"/>
              </a:defRPr>
            </a:pPr>
            <a:r>
              <a:t>Esta es una perspectiva técnica que en reuniones de trabajo con Entrenadores Nacionales y Directores Técnicos de las Asociaciones Deportivas Nacionales, se ha enriquecido con información acerca del desempeño de los deportistas, estableciendo así una probabilidad de obtención de plazas nominales y por país.</a:t>
            </a:r>
          </a:p>
        </p:txBody>
      </p:sp>
      <p:sp>
        <p:nvSpPr>
          <p:cNvPr id="132" name="Introducción"/>
          <p:cNvSpPr txBox="1"/>
          <p:nvPr/>
        </p:nvSpPr>
        <p:spPr>
          <a:xfrm>
            <a:off x="1568132" y="1268112"/>
            <a:ext cx="3988436" cy="89915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71437" tIns="71437" rIns="71437" bIns="71437" anchor="ctr">
            <a:spAutoFit/>
          </a:bodyPr>
          <a:lstStyle>
            <a:lvl1pPr>
              <a:defRPr sz="5000">
                <a:solidFill>
                  <a:schemeClr val="accent3">
                    <a:hueOff val="914337"/>
                    <a:satOff val="31515"/>
                    <a:lumOff val="-30790"/>
                  </a:schemeClr>
                </a:solidFill>
              </a:defRPr>
            </a:lvl1pPr>
          </a:lstStyle>
          <a:p>
            <a:pPr/>
            <a:r>
              <a:t>Introducción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Número de diapositiva"/>
          <p:cNvSpPr txBox="1"/>
          <p:nvPr>
            <p:ph type="sldNum" sz="quarter" idx="2"/>
          </p:nvPr>
        </p:nvSpPr>
        <p:spPr>
          <a:xfrm>
            <a:off x="3874085" y="12701611"/>
            <a:ext cx="381535" cy="626388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pic>
        <p:nvPicPr>
          <p:cNvPr id="135" name="Imagen" descr="Imagen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101600" y="-31750"/>
            <a:ext cx="24496890" cy="13779500"/>
          </a:xfrm>
          <a:prstGeom prst="rect">
            <a:avLst/>
          </a:prstGeom>
          <a:ln w="12700">
            <a:miter lim="400000"/>
          </a:ln>
        </p:spPr>
      </p:pic>
      <p:sp>
        <p:nvSpPr>
          <p:cNvPr id="136" name="Antecedente en Río 2016"/>
          <p:cNvSpPr txBox="1"/>
          <p:nvPr/>
        </p:nvSpPr>
        <p:spPr>
          <a:xfrm>
            <a:off x="7300741" y="45238"/>
            <a:ext cx="10807568" cy="123229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437" tIns="71437" rIns="71437" bIns="71437" anchor="ctr">
            <a:spAutoFit/>
          </a:bodyPr>
          <a:lstStyle>
            <a:lvl1pPr algn="just">
              <a:defRPr b="0" sz="7200">
                <a:solidFill>
                  <a:schemeClr val="accent3">
                    <a:hueOff val="914337"/>
                    <a:satOff val="31515"/>
                    <a:lumOff val="-30790"/>
                  </a:schemeClr>
                </a:solidFill>
                <a:latin typeface="DIN Alternate Bold"/>
                <a:ea typeface="DIN Alternate Bold"/>
                <a:cs typeface="DIN Alternate Bold"/>
                <a:sym typeface="DIN Alternate Bold"/>
              </a:defRPr>
            </a:lvl1pPr>
          </a:lstStyle>
          <a:p>
            <a:pPr/>
            <a:r>
              <a:t>Antecedente en Río 2016</a:t>
            </a:r>
          </a:p>
        </p:txBody>
      </p:sp>
      <p:sp>
        <p:nvSpPr>
          <p:cNvPr id="137" name="Disciplinas participantes: 29…"/>
          <p:cNvSpPr txBox="1"/>
          <p:nvPr/>
        </p:nvSpPr>
        <p:spPr>
          <a:xfrm>
            <a:off x="9843203" y="2668296"/>
            <a:ext cx="8748828" cy="1181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437" tIns="71437" rIns="71437" bIns="71437" anchor="ctr">
            <a:spAutoFit/>
          </a:bodyPr>
          <a:lstStyle/>
          <a:p>
            <a:pPr marL="623411" indent="-623411" algn="l">
              <a:buSzPct val="50000"/>
              <a:buBlip>
                <a:blip r:embed="rId3"/>
              </a:buBlip>
              <a:defRPr b="0" sz="3400">
                <a:solidFill>
                  <a:schemeClr val="accent1">
                    <a:hueOff val="114395"/>
                    <a:lumOff val="-24975"/>
                  </a:schemeClr>
                </a:solidFill>
                <a:latin typeface="DIN Alternate Bold"/>
                <a:ea typeface="DIN Alternate Bold"/>
                <a:cs typeface="DIN Alternate Bold"/>
                <a:sym typeface="DIN Alternate Bold"/>
              </a:defRPr>
            </a:pPr>
            <a:r>
              <a:t>Disciplinas participantes: 29</a:t>
            </a:r>
          </a:p>
          <a:p>
            <a:pPr marL="623411" indent="-623411" algn="l">
              <a:buSzPct val="50000"/>
              <a:buBlip>
                <a:blip r:embed="rId3"/>
              </a:buBlip>
              <a:defRPr b="0" sz="3400">
                <a:solidFill>
                  <a:schemeClr val="accent3">
                    <a:hueOff val="914337"/>
                    <a:satOff val="31515"/>
                    <a:lumOff val="-30790"/>
                  </a:schemeClr>
                </a:solidFill>
                <a:latin typeface="DIN Alternate Bold"/>
                <a:ea typeface="DIN Alternate Bold"/>
                <a:cs typeface="DIN Alternate Bold"/>
                <a:sym typeface="DIN Alternate Bold"/>
              </a:defRPr>
            </a:pPr>
            <a:r>
              <a:t>Tasa de participación (74,4%)</a:t>
            </a:r>
          </a:p>
        </p:txBody>
      </p:sp>
      <p:pic>
        <p:nvPicPr>
          <p:cNvPr id="138" name="Imagen" descr="Imagen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3717346" y="2292594"/>
            <a:ext cx="4286749" cy="5404875"/>
          </a:xfrm>
          <a:prstGeom prst="rect">
            <a:avLst/>
          </a:prstGeom>
          <a:ln w="12700">
            <a:miter lim="400000"/>
          </a:ln>
        </p:spPr>
      </p:pic>
      <p:sp>
        <p:nvSpPr>
          <p:cNvPr id="139" name="Deportistas totales: 125 (80 H - 45 M)"/>
          <p:cNvSpPr txBox="1"/>
          <p:nvPr/>
        </p:nvSpPr>
        <p:spPr>
          <a:xfrm>
            <a:off x="9776536" y="4942401"/>
            <a:ext cx="10915468" cy="66079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437" tIns="71437" rIns="71437" bIns="71437" anchor="ctr">
            <a:spAutoFit/>
          </a:bodyPr>
          <a:lstStyle>
            <a:lvl1pPr marL="623411" indent="-623411" algn="l">
              <a:buSzPct val="50000"/>
              <a:buBlip>
                <a:blip r:embed="rId3"/>
              </a:buBlip>
              <a:defRPr b="0" sz="3400">
                <a:solidFill>
                  <a:schemeClr val="accent3">
                    <a:hueOff val="914337"/>
                    <a:satOff val="31515"/>
                    <a:lumOff val="-30790"/>
                  </a:schemeClr>
                </a:solidFill>
                <a:latin typeface="DIN Alternate Bold"/>
                <a:ea typeface="DIN Alternate Bold"/>
                <a:cs typeface="DIN Alternate Bold"/>
                <a:sym typeface="DIN Alternate Bold"/>
              </a:defRPr>
            </a:lvl1pPr>
          </a:lstStyle>
          <a:p>
            <a:pPr/>
            <a:r>
              <a:t>Deportistas totales: 125 (80 H - 45 M)</a:t>
            </a:r>
          </a:p>
        </p:txBody>
      </p:sp>
      <p:sp>
        <p:nvSpPr>
          <p:cNvPr id="140" name="Pruebas (eventos) participantes: 76 (42 Var; 33 Fem; 1Mix)…"/>
          <p:cNvSpPr txBox="1"/>
          <p:nvPr/>
        </p:nvSpPr>
        <p:spPr>
          <a:xfrm>
            <a:off x="9776536" y="3810875"/>
            <a:ext cx="12202152" cy="11588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437" tIns="71437" rIns="71437" bIns="71437" anchor="ctr">
            <a:spAutoFit/>
          </a:bodyPr>
          <a:lstStyle/>
          <a:p>
            <a:pPr marL="623411" indent="-623411" algn="l">
              <a:buSzPct val="50000"/>
              <a:buBlip>
                <a:blip r:embed="rId3"/>
              </a:buBlip>
              <a:defRPr b="0" sz="3400">
                <a:solidFill>
                  <a:schemeClr val="accent3">
                    <a:hueOff val="914337"/>
                    <a:satOff val="31515"/>
                    <a:lumOff val="-30790"/>
                  </a:schemeClr>
                </a:solidFill>
                <a:latin typeface="DIN Alternate Bold"/>
                <a:ea typeface="DIN Alternate Bold"/>
                <a:cs typeface="DIN Alternate Bold"/>
                <a:sym typeface="DIN Alternate Bold"/>
              </a:defRPr>
            </a:pPr>
            <a:r>
              <a:t>Pruebas (eventos) participantes: 76 (42 Var; 33 Fem; 1Mix)</a:t>
            </a:r>
          </a:p>
          <a:p>
            <a:pPr marL="623411" indent="-623411" algn="l">
              <a:buSzPct val="50000"/>
              <a:buBlip>
                <a:blip r:embed="rId3"/>
              </a:buBlip>
              <a:defRPr b="0" sz="3400">
                <a:solidFill>
                  <a:srgbClr val="929292"/>
                </a:solidFill>
                <a:latin typeface="DIN Alternate Bold"/>
                <a:ea typeface="DIN Alternate Bold"/>
                <a:cs typeface="DIN Alternate Bold"/>
                <a:sym typeface="DIN Alternate Bold"/>
              </a:defRPr>
            </a:pPr>
            <a:r>
              <a:t>Tasa de participación: 24.8%</a:t>
            </a:r>
          </a:p>
        </p:txBody>
      </p:sp>
      <p:pic>
        <p:nvPicPr>
          <p:cNvPr id="141" name="Línea Línea" descr="Línea Línea"/>
          <p:cNvPicPr>
            <a:picLocks noChangeAspect="0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 rot="16200000">
            <a:off x="3988995" y="7317758"/>
            <a:ext cx="10509353" cy="101601"/>
          </a:xfrm>
          <a:prstGeom prst="rect">
            <a:avLst/>
          </a:prstGeom>
        </p:spPr>
      </p:pic>
      <p:pic>
        <p:nvPicPr>
          <p:cNvPr id="143" name="Línea Línea" descr="Línea Línea"/>
          <p:cNvPicPr>
            <a:picLocks noChangeAspect="0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9221446" y="5774459"/>
            <a:ext cx="10909912" cy="101601"/>
          </a:xfrm>
          <a:prstGeom prst="rect">
            <a:avLst/>
          </a:prstGeom>
        </p:spPr>
      </p:pic>
      <p:sp>
        <p:nvSpPr>
          <p:cNvPr id="145" name="Indicadores de calificación"/>
          <p:cNvSpPr txBox="1"/>
          <p:nvPr/>
        </p:nvSpPr>
        <p:spPr>
          <a:xfrm>
            <a:off x="15366132" y="1622543"/>
            <a:ext cx="6174525" cy="70074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71437" tIns="71437" rIns="71437" bIns="71437" anchor="ctr">
            <a:spAutoFit/>
          </a:bodyPr>
          <a:lstStyle>
            <a:lvl1pPr>
              <a:defRPr sz="3700">
                <a:solidFill>
                  <a:schemeClr val="accent6">
                    <a:hueOff val="-146070"/>
                    <a:satOff val="-10048"/>
                    <a:lumOff val="-30626"/>
                  </a:schemeClr>
                </a:solidFill>
              </a:defRPr>
            </a:lvl1pPr>
          </a:lstStyle>
          <a:p>
            <a:pPr/>
            <a:r>
              <a:t>Indicadores de calificación</a:t>
            </a:r>
          </a:p>
        </p:txBody>
      </p:sp>
      <p:sp>
        <p:nvSpPr>
          <p:cNvPr id="146" name="Indicadores de participación"/>
          <p:cNvSpPr txBox="1"/>
          <p:nvPr/>
        </p:nvSpPr>
        <p:spPr>
          <a:xfrm>
            <a:off x="15404119" y="5980142"/>
            <a:ext cx="6670739" cy="70074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71437" tIns="71437" rIns="71437" bIns="71437" anchor="ctr">
            <a:spAutoFit/>
          </a:bodyPr>
          <a:lstStyle>
            <a:lvl1pPr>
              <a:defRPr sz="3700">
                <a:solidFill>
                  <a:schemeClr val="accent6">
                    <a:hueOff val="-146070"/>
                    <a:satOff val="-10048"/>
                    <a:lumOff val="-30626"/>
                  </a:schemeClr>
                </a:solidFill>
              </a:defRPr>
            </a:lvl1pPr>
          </a:lstStyle>
          <a:p>
            <a:pPr/>
            <a:r>
              <a:t>Indicadores de participación </a:t>
            </a:r>
          </a:p>
        </p:txBody>
      </p:sp>
      <p:pic>
        <p:nvPicPr>
          <p:cNvPr id="147" name="Línea Línea" descr="Línea Línea"/>
          <p:cNvPicPr>
            <a:picLocks noChangeAspect="0"/>
          </p:cNvPicPr>
          <p:nvPr/>
        </p:nvPicPr>
        <p:blipFill>
          <a:blip r:embed="rId7">
            <a:extLst/>
          </a:blip>
          <a:stretch>
            <a:fillRect/>
          </a:stretch>
        </p:blipFill>
        <p:spPr>
          <a:xfrm>
            <a:off x="9854202" y="7057831"/>
            <a:ext cx="7987744" cy="50801"/>
          </a:xfrm>
          <a:prstGeom prst="rect">
            <a:avLst/>
          </a:prstGeom>
        </p:spPr>
      </p:pic>
      <p:grpSp>
        <p:nvGrpSpPr>
          <p:cNvPr id="166" name="Grupo"/>
          <p:cNvGrpSpPr/>
          <p:nvPr/>
        </p:nvGrpSpPr>
        <p:grpSpPr>
          <a:xfrm>
            <a:off x="9624442" y="6714669"/>
            <a:ext cx="10078519" cy="5710429"/>
            <a:chOff x="-25399" y="257332"/>
            <a:chExt cx="10078518" cy="5710427"/>
          </a:xfrm>
        </p:grpSpPr>
        <p:grpSp>
          <p:nvGrpSpPr>
            <p:cNvPr id="163" name="Grupo"/>
            <p:cNvGrpSpPr/>
            <p:nvPr/>
          </p:nvGrpSpPr>
          <p:grpSpPr>
            <a:xfrm>
              <a:off x="-25400" y="512454"/>
              <a:ext cx="10078519" cy="5455307"/>
              <a:chOff x="-25399" y="0"/>
              <a:chExt cx="10078518" cy="5455306"/>
            </a:xfrm>
          </p:grpSpPr>
          <p:graphicFrame>
            <p:nvGraphicFramePr>
              <p:cNvPr id="149" name="Tabla"/>
              <p:cNvGraphicFramePr/>
              <p:nvPr/>
            </p:nvGraphicFramePr>
            <p:xfrm>
              <a:off x="540599" y="0"/>
              <a:ext cx="3568701" cy="5080000"/>
            </p:xfrm>
            <a:graphic xmlns:a="http://schemas.openxmlformats.org/drawingml/2006/main">
              <a:graphicData uri="http://schemas.openxmlformats.org/drawingml/2006/table">
                <a:tbl>
                  <a:tblPr firstCol="0" firstRow="0" lastCol="0" lastRow="0" bandCol="0" bandRow="1" rtl="0">
                    <a:tableStyleId>{4C3C2611-4C71-4FC5-86AE-919BDF0F9419}</a:tableStyleId>
                  </a:tblPr>
                  <a:tblGrid>
                    <a:gridCol w="1843501"/>
                    <a:gridCol w="1684577"/>
                  </a:tblGrid>
                  <a:tr h="503130">
                    <a:tc>
                      <a:txBody>
                        <a:bodyPr/>
                        <a:lstStyle/>
                        <a:p>
                          <a:pPr defTabSz="914400">
                            <a:defRPr sz="1800"/>
                          </a:pPr>
                          <a:r>
                            <a:rPr b="1" sz="2400">
                              <a:solidFill>
                                <a:schemeClr val="accent1">
                                  <a:hueOff val="114395"/>
                                  <a:lumOff val="-24975"/>
                                </a:schemeClr>
                              </a:solidFill>
                              <a:latin typeface="Avenir Next Condensed Regular"/>
                              <a:ea typeface="Avenir Next Condensed Regular"/>
                              <a:cs typeface="Avenir Next Condensed Regular"/>
                              <a:sym typeface="Avenir Next Condensed Regular"/>
                            </a:rPr>
                            <a:t>Oro</a:t>
                          </a:r>
                        </a:p>
                      </a:txBody>
                      <a:tcPr marL="50800" marR="50800" marT="50800" marB="50800" anchor="ctr" anchorCtr="0" horzOverflow="overflow">
                        <a:lnL w="3175">
                          <a:miter lim="400000"/>
                        </a:lnL>
                        <a:lnR w="12700">
                          <a:solidFill>
                            <a:srgbClr val="164F86"/>
                          </a:solidFill>
                          <a:miter lim="400000"/>
                        </a:lnR>
                        <a:lnT w="3175">
                          <a:miter lim="400000"/>
                        </a:lnT>
                        <a:lnB w="12700">
                          <a:solidFill>
                            <a:srgbClr val="164F86"/>
                          </a:solidFill>
                          <a:miter lim="400000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defTabSz="914400">
                            <a:defRPr sz="1800"/>
                          </a:pPr>
                          <a:r>
                            <a:rPr b="1" sz="2400">
                              <a:solidFill>
                                <a:srgbClr val="5E5E5E"/>
                              </a:solidFill>
                              <a:latin typeface="Avenir Next Condensed Regular"/>
                              <a:ea typeface="Avenir Next Condensed Regular"/>
                              <a:cs typeface="Avenir Next Condensed Regular"/>
                              <a:sym typeface="Avenir Next Condensed Regular"/>
                            </a:rPr>
                            <a:t>-</a:t>
                          </a:r>
                        </a:p>
                      </a:txBody>
                      <a:tcPr marL="50800" marR="50800" marT="50800" marB="50800" anchor="ctr" anchorCtr="0" horzOverflow="overflow">
                        <a:lnL w="12700">
                          <a:solidFill>
                            <a:srgbClr val="164F86"/>
                          </a:solidFill>
                          <a:miter lim="400000"/>
                        </a:lnL>
                        <a:lnR w="3175">
                          <a:miter lim="400000"/>
                        </a:lnR>
                        <a:lnT w="3175">
                          <a:miter lim="400000"/>
                        </a:lnT>
                        <a:lnB w="12700">
                          <a:solidFill>
                            <a:srgbClr val="164F86"/>
                          </a:solidFill>
                          <a:miter lim="400000"/>
                        </a:lnB>
                        <a:noFill/>
                      </a:tcPr>
                    </a:tc>
                  </a:tr>
                  <a:tr h="503130">
                    <a:tc>
                      <a:txBody>
                        <a:bodyPr/>
                        <a:lstStyle/>
                        <a:p>
                          <a:pPr defTabSz="914400">
                            <a:defRPr sz="1800"/>
                          </a:pPr>
                          <a:r>
                            <a:rPr b="1" sz="2400">
                              <a:solidFill>
                                <a:schemeClr val="accent1">
                                  <a:hueOff val="114395"/>
                                  <a:lumOff val="-24975"/>
                                </a:schemeClr>
                              </a:solidFill>
                              <a:latin typeface="Avenir Next Condensed Regular"/>
                              <a:ea typeface="Avenir Next Condensed Regular"/>
                              <a:cs typeface="Avenir Next Condensed Regular"/>
                              <a:sym typeface="Avenir Next Condensed Regular"/>
                            </a:rPr>
                            <a:t>Plata</a:t>
                          </a:r>
                        </a:p>
                      </a:txBody>
                      <a:tcPr marL="50800" marR="50800" marT="50800" marB="50800" anchor="ctr" anchorCtr="0" horzOverflow="overflow">
                        <a:lnL w="3175">
                          <a:miter lim="400000"/>
                        </a:lnL>
                        <a:lnR w="12700">
                          <a:solidFill>
                            <a:srgbClr val="164F86"/>
                          </a:solidFill>
                          <a:miter lim="400000"/>
                        </a:lnR>
                        <a:lnT w="12700">
                          <a:solidFill>
                            <a:srgbClr val="164F86"/>
                          </a:solidFill>
                          <a:miter lim="400000"/>
                        </a:lnT>
                        <a:lnB w="12700">
                          <a:solidFill>
                            <a:srgbClr val="164F86"/>
                          </a:solidFill>
                          <a:miter lim="400000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defTabSz="914400">
                            <a:defRPr sz="1800"/>
                          </a:pPr>
                          <a:r>
                            <a:rPr b="1" sz="2400">
                              <a:solidFill>
                                <a:srgbClr val="5E5E5E"/>
                              </a:solidFill>
                              <a:latin typeface="Avenir Next Condensed Regular"/>
                              <a:ea typeface="Avenir Next Condensed Regular"/>
                              <a:cs typeface="Avenir Next Condensed Regular"/>
                              <a:sym typeface="Avenir Next Condensed Regular"/>
                            </a:rPr>
                            <a:t>3</a:t>
                          </a:r>
                        </a:p>
                      </a:txBody>
                      <a:tcPr marL="50800" marR="50800" marT="50800" marB="50800" anchor="ctr" anchorCtr="0" horzOverflow="overflow">
                        <a:lnL w="12700">
                          <a:solidFill>
                            <a:srgbClr val="164F86"/>
                          </a:solidFill>
                          <a:miter lim="400000"/>
                        </a:lnL>
                        <a:lnR w="3175">
                          <a:miter lim="400000"/>
                        </a:lnR>
                        <a:lnT w="12700">
                          <a:solidFill>
                            <a:srgbClr val="164F86"/>
                          </a:solidFill>
                          <a:miter lim="400000"/>
                        </a:lnT>
                        <a:lnB w="12700">
                          <a:solidFill>
                            <a:srgbClr val="164F86"/>
                          </a:solidFill>
                          <a:miter lim="400000"/>
                        </a:lnB>
                        <a:noFill/>
                      </a:tcPr>
                    </a:tc>
                  </a:tr>
                  <a:tr h="503130">
                    <a:tc>
                      <a:txBody>
                        <a:bodyPr/>
                        <a:lstStyle/>
                        <a:p>
                          <a:pPr defTabSz="914400">
                            <a:defRPr sz="1800"/>
                          </a:pPr>
                          <a:r>
                            <a:rPr b="1" sz="2400">
                              <a:solidFill>
                                <a:schemeClr val="accent1">
                                  <a:hueOff val="114395"/>
                                  <a:lumOff val="-24975"/>
                                </a:schemeClr>
                              </a:solidFill>
                              <a:latin typeface="Avenir Next Condensed Regular"/>
                              <a:ea typeface="Avenir Next Condensed Regular"/>
                              <a:cs typeface="Avenir Next Condensed Regular"/>
                              <a:sym typeface="Avenir Next Condensed Regular"/>
                            </a:rPr>
                            <a:t>Bronce</a:t>
                          </a:r>
                        </a:p>
                      </a:txBody>
                      <a:tcPr marL="50800" marR="50800" marT="50800" marB="50800" anchor="ctr" anchorCtr="0" horzOverflow="overflow">
                        <a:lnL w="3175">
                          <a:miter lim="400000"/>
                        </a:lnL>
                        <a:lnR w="12700">
                          <a:solidFill>
                            <a:srgbClr val="164F86"/>
                          </a:solidFill>
                          <a:miter lim="400000"/>
                        </a:lnR>
                        <a:lnT w="12700">
                          <a:solidFill>
                            <a:srgbClr val="164F86"/>
                          </a:solidFill>
                          <a:miter lim="400000"/>
                        </a:lnT>
                        <a:lnB w="12700">
                          <a:solidFill>
                            <a:srgbClr val="164F86"/>
                          </a:solidFill>
                          <a:miter lim="400000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defTabSz="914400">
                            <a:defRPr sz="1800"/>
                          </a:pPr>
                          <a:r>
                            <a:rPr b="1" sz="2400">
                              <a:solidFill>
                                <a:srgbClr val="5E5E5E"/>
                              </a:solidFill>
                              <a:latin typeface="Avenir Next Condensed Regular"/>
                              <a:ea typeface="Avenir Next Condensed Regular"/>
                              <a:cs typeface="Avenir Next Condensed Regular"/>
                              <a:sym typeface="Avenir Next Condensed Regular"/>
                            </a:rPr>
                            <a:t>2</a:t>
                          </a:r>
                        </a:p>
                      </a:txBody>
                      <a:tcPr marL="50800" marR="50800" marT="50800" marB="50800" anchor="ctr" anchorCtr="0" horzOverflow="overflow">
                        <a:lnL w="12700">
                          <a:solidFill>
                            <a:srgbClr val="164F86"/>
                          </a:solidFill>
                          <a:miter lim="400000"/>
                        </a:lnL>
                        <a:lnR w="3175">
                          <a:miter lim="400000"/>
                        </a:lnR>
                        <a:lnT w="12700">
                          <a:solidFill>
                            <a:srgbClr val="164F86"/>
                          </a:solidFill>
                          <a:miter lim="400000"/>
                        </a:lnT>
                        <a:lnB w="12700">
                          <a:solidFill>
                            <a:srgbClr val="164F86"/>
                          </a:solidFill>
                          <a:miter lim="400000"/>
                        </a:lnB>
                        <a:noFill/>
                      </a:tcPr>
                    </a:tc>
                  </a:tr>
                  <a:tr h="503130">
                    <a:tc>
                      <a:txBody>
                        <a:bodyPr/>
                        <a:lstStyle/>
                        <a:p>
                          <a:pPr defTabSz="914400">
                            <a:defRPr sz="1800"/>
                          </a:pPr>
                          <a:r>
                            <a:rPr b="1" sz="2400">
                              <a:solidFill>
                                <a:schemeClr val="accent1">
                                  <a:hueOff val="114395"/>
                                  <a:lumOff val="-24975"/>
                                </a:schemeClr>
                              </a:solidFill>
                              <a:latin typeface="Avenir Next Condensed Regular"/>
                              <a:ea typeface="Avenir Next Condensed Regular"/>
                              <a:cs typeface="Avenir Next Condensed Regular"/>
                              <a:sym typeface="Avenir Next Condensed Regular"/>
                            </a:rPr>
                            <a:t>4o</a:t>
                          </a:r>
                        </a:p>
                      </a:txBody>
                      <a:tcPr marL="50800" marR="50800" marT="50800" marB="50800" anchor="ctr" anchorCtr="0" horzOverflow="overflow">
                        <a:lnL w="3175">
                          <a:miter lim="400000"/>
                        </a:lnL>
                        <a:lnR w="12700">
                          <a:solidFill>
                            <a:srgbClr val="164F86"/>
                          </a:solidFill>
                          <a:miter lim="400000"/>
                        </a:lnR>
                        <a:lnT w="12700">
                          <a:solidFill>
                            <a:srgbClr val="164F86"/>
                          </a:solidFill>
                          <a:miter lim="400000"/>
                        </a:lnT>
                        <a:lnB w="12700">
                          <a:solidFill>
                            <a:srgbClr val="164F86"/>
                          </a:solidFill>
                          <a:miter lim="400000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defTabSz="914400">
                            <a:defRPr sz="1800"/>
                          </a:pPr>
                          <a:r>
                            <a:rPr b="1" sz="2400">
                              <a:solidFill>
                                <a:srgbClr val="5E5E5E"/>
                              </a:solidFill>
                              <a:latin typeface="Avenir Next Condensed Regular"/>
                              <a:ea typeface="Avenir Next Condensed Regular"/>
                              <a:cs typeface="Avenir Next Condensed Regular"/>
                              <a:sym typeface="Avenir Next Condensed Regular"/>
                            </a:rPr>
                            <a:t>5</a:t>
                          </a:r>
                        </a:p>
                      </a:txBody>
                      <a:tcPr marL="50800" marR="50800" marT="50800" marB="50800" anchor="ctr" anchorCtr="0" horzOverflow="overflow">
                        <a:lnL w="12700">
                          <a:solidFill>
                            <a:srgbClr val="164F86"/>
                          </a:solidFill>
                          <a:miter lim="400000"/>
                        </a:lnL>
                        <a:lnR w="3175">
                          <a:miter lim="400000"/>
                        </a:lnR>
                        <a:lnT w="12700">
                          <a:solidFill>
                            <a:srgbClr val="164F86"/>
                          </a:solidFill>
                          <a:miter lim="400000"/>
                        </a:lnT>
                        <a:lnB w="12700">
                          <a:solidFill>
                            <a:srgbClr val="164F86"/>
                          </a:solidFill>
                          <a:miter lim="400000"/>
                        </a:lnB>
                        <a:noFill/>
                      </a:tcPr>
                    </a:tc>
                  </a:tr>
                  <a:tr h="503130">
                    <a:tc>
                      <a:txBody>
                        <a:bodyPr/>
                        <a:lstStyle/>
                        <a:p>
                          <a:pPr defTabSz="914400">
                            <a:defRPr sz="1800"/>
                          </a:pPr>
                          <a:r>
                            <a:rPr b="1" sz="2400">
                              <a:solidFill>
                                <a:schemeClr val="accent1">
                                  <a:hueOff val="114395"/>
                                  <a:lumOff val="-24975"/>
                                </a:schemeClr>
                              </a:solidFill>
                              <a:latin typeface="Avenir Next Condensed Regular"/>
                              <a:ea typeface="Avenir Next Condensed Regular"/>
                              <a:cs typeface="Avenir Next Condensed Regular"/>
                              <a:sym typeface="Avenir Next Condensed Regular"/>
                            </a:rPr>
                            <a:t>5o</a:t>
                          </a:r>
                        </a:p>
                      </a:txBody>
                      <a:tcPr marL="50800" marR="50800" marT="50800" marB="50800" anchor="ctr" anchorCtr="0" horzOverflow="overflow">
                        <a:lnL w="3175">
                          <a:miter lim="400000"/>
                        </a:lnL>
                        <a:lnR w="12700">
                          <a:solidFill>
                            <a:srgbClr val="164F86"/>
                          </a:solidFill>
                          <a:miter lim="400000"/>
                        </a:lnR>
                        <a:lnT w="12700">
                          <a:solidFill>
                            <a:srgbClr val="164F86"/>
                          </a:solidFill>
                          <a:miter lim="400000"/>
                        </a:lnT>
                        <a:lnB w="12700">
                          <a:solidFill>
                            <a:srgbClr val="164F86"/>
                          </a:solidFill>
                          <a:miter lim="400000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defTabSz="914400">
                            <a:defRPr sz="1800"/>
                          </a:pPr>
                          <a:r>
                            <a:rPr b="1" sz="2400">
                              <a:solidFill>
                                <a:srgbClr val="5E5E5E"/>
                              </a:solidFill>
                              <a:latin typeface="Avenir Next Condensed Regular"/>
                              <a:ea typeface="Avenir Next Condensed Regular"/>
                              <a:cs typeface="Avenir Next Condensed Regular"/>
                              <a:sym typeface="Avenir Next Condensed Regular"/>
                            </a:rPr>
                            <a:t>6</a:t>
                          </a:r>
                        </a:p>
                      </a:txBody>
                      <a:tcPr marL="50800" marR="50800" marT="50800" marB="50800" anchor="ctr" anchorCtr="0" horzOverflow="overflow">
                        <a:lnL w="12700">
                          <a:solidFill>
                            <a:srgbClr val="164F86"/>
                          </a:solidFill>
                          <a:miter lim="400000"/>
                        </a:lnL>
                        <a:lnR w="3175">
                          <a:miter lim="400000"/>
                        </a:lnR>
                        <a:lnT w="12700">
                          <a:solidFill>
                            <a:srgbClr val="164F86"/>
                          </a:solidFill>
                          <a:miter lim="400000"/>
                        </a:lnT>
                        <a:lnB w="12700">
                          <a:solidFill>
                            <a:srgbClr val="164F86"/>
                          </a:solidFill>
                          <a:miter lim="400000"/>
                        </a:lnB>
                        <a:noFill/>
                      </a:tcPr>
                    </a:tc>
                  </a:tr>
                  <a:tr h="503130">
                    <a:tc>
                      <a:txBody>
                        <a:bodyPr/>
                        <a:lstStyle/>
                        <a:p>
                          <a:pPr defTabSz="914400">
                            <a:defRPr sz="1800"/>
                          </a:pPr>
                          <a:r>
                            <a:rPr b="1" sz="2400">
                              <a:solidFill>
                                <a:schemeClr val="accent1">
                                  <a:hueOff val="114395"/>
                                  <a:lumOff val="-24975"/>
                                </a:schemeClr>
                              </a:solidFill>
                              <a:latin typeface="Avenir Next Condensed Regular"/>
                              <a:ea typeface="Avenir Next Condensed Regular"/>
                              <a:cs typeface="Avenir Next Condensed Regular"/>
                              <a:sym typeface="Avenir Next Condensed Regular"/>
                            </a:rPr>
                            <a:t>6o</a:t>
                          </a:r>
                        </a:p>
                      </a:txBody>
                      <a:tcPr marL="50800" marR="50800" marT="50800" marB="50800" anchor="ctr" anchorCtr="0" horzOverflow="overflow">
                        <a:lnL w="3175">
                          <a:miter lim="400000"/>
                        </a:lnL>
                        <a:lnR w="12700">
                          <a:solidFill>
                            <a:srgbClr val="164F86"/>
                          </a:solidFill>
                          <a:miter lim="400000"/>
                        </a:lnR>
                        <a:lnT w="12700">
                          <a:solidFill>
                            <a:srgbClr val="164F86"/>
                          </a:solidFill>
                          <a:miter lim="400000"/>
                        </a:lnT>
                        <a:lnB w="12700">
                          <a:solidFill>
                            <a:srgbClr val="164F86"/>
                          </a:solidFill>
                          <a:miter lim="400000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defTabSz="914400">
                            <a:defRPr sz="1800"/>
                          </a:pPr>
                          <a:r>
                            <a:rPr b="1" sz="2400">
                              <a:solidFill>
                                <a:srgbClr val="5E5E5E"/>
                              </a:solidFill>
                              <a:latin typeface="Avenir Next Condensed Regular"/>
                              <a:ea typeface="Avenir Next Condensed Regular"/>
                              <a:cs typeface="Avenir Next Condensed Regular"/>
                              <a:sym typeface="Avenir Next Condensed Regular"/>
                            </a:rPr>
                            <a:t>1</a:t>
                          </a:r>
                        </a:p>
                      </a:txBody>
                      <a:tcPr marL="50800" marR="50800" marT="50800" marB="50800" anchor="ctr" anchorCtr="0" horzOverflow="overflow">
                        <a:lnL w="12700">
                          <a:solidFill>
                            <a:srgbClr val="164F86"/>
                          </a:solidFill>
                          <a:miter lim="400000"/>
                        </a:lnL>
                        <a:lnR w="3175">
                          <a:miter lim="400000"/>
                        </a:lnR>
                        <a:lnT w="12700">
                          <a:solidFill>
                            <a:srgbClr val="164F86"/>
                          </a:solidFill>
                          <a:miter lim="400000"/>
                        </a:lnT>
                        <a:lnB w="12700">
                          <a:solidFill>
                            <a:srgbClr val="164F86"/>
                          </a:solidFill>
                          <a:miter lim="400000"/>
                        </a:lnB>
                        <a:noFill/>
                      </a:tcPr>
                    </a:tc>
                  </a:tr>
                  <a:tr h="503130">
                    <a:tc>
                      <a:txBody>
                        <a:bodyPr/>
                        <a:lstStyle/>
                        <a:p>
                          <a:pPr defTabSz="914400">
                            <a:defRPr sz="1800"/>
                          </a:pPr>
                          <a:r>
                            <a:rPr b="1" sz="2400">
                              <a:solidFill>
                                <a:schemeClr val="accent1">
                                  <a:hueOff val="114395"/>
                                  <a:lumOff val="-24975"/>
                                </a:schemeClr>
                              </a:solidFill>
                              <a:latin typeface="Avenir Next Condensed Regular"/>
                              <a:ea typeface="Avenir Next Condensed Regular"/>
                              <a:cs typeface="Avenir Next Condensed Regular"/>
                              <a:sym typeface="Avenir Next Condensed Regular"/>
                            </a:rPr>
                            <a:t>7o</a:t>
                          </a:r>
                        </a:p>
                      </a:txBody>
                      <a:tcPr marL="50800" marR="50800" marT="50800" marB="50800" anchor="ctr" anchorCtr="0" horzOverflow="overflow">
                        <a:lnL w="3175">
                          <a:miter lim="400000"/>
                        </a:lnL>
                        <a:lnR w="12700">
                          <a:solidFill>
                            <a:srgbClr val="164F86"/>
                          </a:solidFill>
                          <a:miter lim="400000"/>
                        </a:lnR>
                        <a:lnT w="12700">
                          <a:solidFill>
                            <a:srgbClr val="164F86"/>
                          </a:solidFill>
                          <a:miter lim="400000"/>
                        </a:lnT>
                        <a:lnB w="12700">
                          <a:solidFill>
                            <a:srgbClr val="164F86"/>
                          </a:solidFill>
                          <a:miter lim="400000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defTabSz="914400">
                            <a:defRPr sz="1800"/>
                          </a:pPr>
                          <a:r>
                            <a:rPr b="1" sz="2400">
                              <a:solidFill>
                                <a:srgbClr val="5E5E5E"/>
                              </a:solidFill>
                              <a:latin typeface="Avenir Next Condensed Regular"/>
                              <a:ea typeface="Avenir Next Condensed Regular"/>
                              <a:cs typeface="Avenir Next Condensed Regular"/>
                              <a:sym typeface="Avenir Next Condensed Regular"/>
                            </a:rPr>
                            <a:t>2</a:t>
                          </a:r>
                        </a:p>
                      </a:txBody>
                      <a:tcPr marL="50800" marR="50800" marT="50800" marB="50800" anchor="ctr" anchorCtr="0" horzOverflow="overflow">
                        <a:lnL w="12700">
                          <a:solidFill>
                            <a:srgbClr val="164F86"/>
                          </a:solidFill>
                          <a:miter lim="400000"/>
                        </a:lnL>
                        <a:lnR w="3175">
                          <a:miter lim="400000"/>
                        </a:lnR>
                        <a:lnT w="12700">
                          <a:solidFill>
                            <a:srgbClr val="164F86"/>
                          </a:solidFill>
                          <a:miter lim="400000"/>
                        </a:lnT>
                        <a:lnB w="12700">
                          <a:solidFill>
                            <a:srgbClr val="164F86"/>
                          </a:solidFill>
                          <a:miter lim="400000"/>
                        </a:lnB>
                        <a:noFill/>
                      </a:tcPr>
                    </a:tc>
                  </a:tr>
                  <a:tr h="503130">
                    <a:tc>
                      <a:txBody>
                        <a:bodyPr/>
                        <a:lstStyle/>
                        <a:p>
                          <a:pPr defTabSz="914400">
                            <a:defRPr sz="1800"/>
                          </a:pPr>
                          <a:r>
                            <a:rPr b="1" sz="2400">
                              <a:solidFill>
                                <a:schemeClr val="accent1">
                                  <a:hueOff val="114395"/>
                                  <a:lumOff val="-24975"/>
                                </a:schemeClr>
                              </a:solidFill>
                              <a:latin typeface="Avenir Next Condensed Regular"/>
                              <a:ea typeface="Avenir Next Condensed Regular"/>
                              <a:cs typeface="Avenir Next Condensed Regular"/>
                              <a:sym typeface="Avenir Next Condensed Regular"/>
                            </a:rPr>
                            <a:t>8o</a:t>
                          </a:r>
                        </a:p>
                      </a:txBody>
                      <a:tcPr marL="50800" marR="50800" marT="50800" marB="50800" anchor="ctr" anchorCtr="0" horzOverflow="overflow">
                        <a:lnL w="3175">
                          <a:miter lim="400000"/>
                        </a:lnL>
                        <a:lnR w="12700">
                          <a:solidFill>
                            <a:srgbClr val="164F86"/>
                          </a:solidFill>
                          <a:miter lim="400000"/>
                        </a:lnR>
                        <a:lnT w="12700">
                          <a:solidFill>
                            <a:srgbClr val="164F86"/>
                          </a:solidFill>
                          <a:miter lim="400000"/>
                        </a:lnT>
                        <a:lnB w="12700">
                          <a:solidFill>
                            <a:srgbClr val="164F86"/>
                          </a:solidFill>
                          <a:miter lim="400000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defTabSz="914400">
                            <a:defRPr sz="1800"/>
                          </a:pPr>
                          <a:r>
                            <a:rPr b="1" sz="2400">
                              <a:solidFill>
                                <a:srgbClr val="5E5E5E"/>
                              </a:solidFill>
                              <a:latin typeface="Avenir Next Condensed Regular"/>
                              <a:ea typeface="Avenir Next Condensed Regular"/>
                              <a:cs typeface="Avenir Next Condensed Regular"/>
                              <a:sym typeface="Avenir Next Condensed Regular"/>
                            </a:rPr>
                            <a:t>2</a:t>
                          </a:r>
                        </a:p>
                      </a:txBody>
                      <a:tcPr marL="50800" marR="50800" marT="50800" marB="50800" anchor="ctr" anchorCtr="0" horzOverflow="overflow">
                        <a:lnL w="12700">
                          <a:solidFill>
                            <a:srgbClr val="164F86"/>
                          </a:solidFill>
                          <a:miter lim="400000"/>
                        </a:lnL>
                        <a:lnR w="3175">
                          <a:miter lim="400000"/>
                        </a:lnR>
                        <a:lnT w="12700">
                          <a:solidFill>
                            <a:srgbClr val="164F86"/>
                          </a:solidFill>
                          <a:miter lim="400000"/>
                        </a:lnT>
                        <a:lnB w="12700">
                          <a:solidFill>
                            <a:srgbClr val="164F86"/>
                          </a:solidFill>
                          <a:miter lim="400000"/>
                        </a:lnB>
                        <a:noFill/>
                      </a:tcPr>
                    </a:tc>
                  </a:tr>
                  <a:tr h="503130">
                    <a:tc>
                      <a:txBody>
                        <a:bodyPr/>
                        <a:lstStyle/>
                        <a:p>
                          <a:pPr defTabSz="914400">
                            <a:defRPr sz="1800"/>
                          </a:pPr>
                          <a:r>
                            <a:rPr b="1" sz="2400">
                              <a:solidFill>
                                <a:schemeClr val="accent1">
                                  <a:hueOff val="114395"/>
                                  <a:lumOff val="-24975"/>
                                </a:schemeClr>
                              </a:solidFill>
                              <a:latin typeface="Avenir Next Condensed Regular"/>
                              <a:ea typeface="Avenir Next Condensed Regular"/>
                              <a:cs typeface="Avenir Next Condensed Regular"/>
                              <a:sym typeface="Avenir Next Condensed Regular"/>
                            </a:rPr>
                            <a:t>9o-16o</a:t>
                          </a:r>
                        </a:p>
                      </a:txBody>
                      <a:tcPr marL="50800" marR="50800" marT="50800" marB="50800" anchor="ctr" anchorCtr="0" horzOverflow="overflow">
                        <a:lnL w="3175">
                          <a:miter lim="400000"/>
                        </a:lnL>
                        <a:lnR w="12700">
                          <a:solidFill>
                            <a:srgbClr val="164F86"/>
                          </a:solidFill>
                          <a:miter lim="400000"/>
                        </a:lnR>
                        <a:lnT w="12700">
                          <a:solidFill>
                            <a:srgbClr val="164F86"/>
                          </a:solidFill>
                          <a:miter lim="400000"/>
                        </a:lnT>
                        <a:lnB w="12700">
                          <a:solidFill>
                            <a:srgbClr val="164F86"/>
                          </a:solidFill>
                          <a:miter lim="400000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defTabSz="914400">
                            <a:defRPr sz="1800"/>
                          </a:pPr>
                          <a:r>
                            <a:rPr b="1" sz="2400">
                              <a:solidFill>
                                <a:srgbClr val="5E5E5E"/>
                              </a:solidFill>
                              <a:latin typeface="Avenir Next Condensed Regular"/>
                              <a:ea typeface="Avenir Next Condensed Regular"/>
                              <a:cs typeface="Avenir Next Condensed Regular"/>
                              <a:sym typeface="Avenir Next Condensed Regular"/>
                            </a:rPr>
                            <a:t>26</a:t>
                          </a:r>
                        </a:p>
                      </a:txBody>
                      <a:tcPr marL="50800" marR="50800" marT="50800" marB="50800" anchor="ctr" anchorCtr="0" horzOverflow="overflow">
                        <a:lnL w="12700">
                          <a:solidFill>
                            <a:srgbClr val="164F86"/>
                          </a:solidFill>
                          <a:miter lim="400000"/>
                        </a:lnL>
                        <a:lnR w="3175">
                          <a:miter lim="400000"/>
                        </a:lnR>
                        <a:lnT w="12700">
                          <a:solidFill>
                            <a:srgbClr val="164F86"/>
                          </a:solidFill>
                          <a:miter lim="400000"/>
                        </a:lnT>
                        <a:lnB w="12700">
                          <a:solidFill>
                            <a:srgbClr val="164F86"/>
                          </a:solidFill>
                          <a:miter lim="400000"/>
                        </a:lnB>
                        <a:noFill/>
                      </a:tcPr>
                    </a:tc>
                  </a:tr>
                  <a:tr h="503130">
                    <a:tc>
                      <a:txBody>
                        <a:bodyPr/>
                        <a:lstStyle/>
                        <a:p>
                          <a:pPr defTabSz="914400">
                            <a:defRPr sz="1800"/>
                          </a:pPr>
                          <a:r>
                            <a:rPr b="1" sz="2400">
                              <a:solidFill>
                                <a:schemeClr val="accent1">
                                  <a:hueOff val="114395"/>
                                  <a:lumOff val="-24975"/>
                                </a:schemeClr>
                              </a:solidFill>
                              <a:latin typeface="Avenir Next Condensed Regular"/>
                              <a:ea typeface="Avenir Next Condensed Regular"/>
                              <a:cs typeface="Avenir Next Condensed Regular"/>
                              <a:sym typeface="Avenir Next Condensed Regular"/>
                            </a:rPr>
                            <a:t>+17o</a:t>
                          </a:r>
                        </a:p>
                      </a:txBody>
                      <a:tcPr marL="50800" marR="50800" marT="50800" marB="50800" anchor="ctr" anchorCtr="0" horzOverflow="overflow">
                        <a:lnL w="3175">
                          <a:miter lim="400000"/>
                        </a:lnL>
                        <a:lnR w="12700">
                          <a:solidFill>
                            <a:srgbClr val="164F86"/>
                          </a:solidFill>
                          <a:miter lim="400000"/>
                        </a:lnR>
                        <a:lnT w="12700">
                          <a:solidFill>
                            <a:srgbClr val="164F86"/>
                          </a:solidFill>
                          <a:miter lim="400000"/>
                        </a:lnT>
                        <a:lnB w="12700">
                          <a:solidFill>
                            <a:srgbClr val="164F86"/>
                          </a:solidFill>
                          <a:miter lim="400000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defTabSz="914400">
                            <a:defRPr sz="1800"/>
                          </a:pPr>
                          <a:r>
                            <a:rPr b="1" sz="2400">
                              <a:solidFill>
                                <a:srgbClr val="5E5E5E"/>
                              </a:solidFill>
                              <a:latin typeface="Avenir Next Condensed Regular"/>
                              <a:ea typeface="Avenir Next Condensed Regular"/>
                              <a:cs typeface="Avenir Next Condensed Regular"/>
                              <a:sym typeface="Avenir Next Condensed Regular"/>
                            </a:rPr>
                            <a:t>51</a:t>
                          </a:r>
                        </a:p>
                      </a:txBody>
                      <a:tcPr marL="50800" marR="50800" marT="50800" marB="50800" anchor="ctr" anchorCtr="0" horzOverflow="overflow">
                        <a:lnL w="12700">
                          <a:solidFill>
                            <a:srgbClr val="164F86"/>
                          </a:solidFill>
                          <a:miter lim="400000"/>
                        </a:lnL>
                        <a:lnR w="3175">
                          <a:miter lim="400000"/>
                        </a:lnR>
                        <a:lnT w="12700">
                          <a:solidFill>
                            <a:srgbClr val="164F86"/>
                          </a:solidFill>
                          <a:miter lim="400000"/>
                        </a:lnT>
                        <a:lnB w="12700">
                          <a:solidFill>
                            <a:srgbClr val="164F86"/>
                          </a:solidFill>
                          <a:miter lim="400000"/>
                        </a:lnB>
                        <a:noFill/>
                      </a:tcPr>
                    </a:tc>
                  </a:tr>
                </a:tbl>
              </a:graphicData>
            </a:graphic>
          </p:graphicFrame>
          <p:sp>
            <p:nvSpPr>
              <p:cNvPr id="150" name="98 Participaciones totales"/>
              <p:cNvSpPr/>
              <p:nvPr/>
            </p:nvSpPr>
            <p:spPr>
              <a:xfrm>
                <a:off x="1785086" y="5455306"/>
                <a:ext cx="5733300" cy="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0" fill="norm" stroke="1" extrusionOk="0">
                    <a:moveTo>
                      <a:pt x="0" y="0"/>
                    </a:moveTo>
                    <a:lnTo>
                      <a:pt x="21600" y="0"/>
                    </a:lnTo>
                    <a:lnTo>
                      <a:pt x="21600" y="0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71437" tIns="71437" rIns="71437" bIns="71437" numCol="1" anchor="ctr">
                <a:spAutoFit/>
              </a:bodyPr>
              <a:lstStyle>
                <a:lvl1pPr marL="623411" indent="-623411" algn="l">
                  <a:buSzPct val="50000"/>
                  <a:buBlip>
                    <a:blip r:embed="rId3"/>
                  </a:buBlip>
                  <a:defRPr b="0" sz="3400">
                    <a:solidFill>
                      <a:schemeClr val="accent1">
                        <a:hueOff val="114395"/>
                        <a:lumOff val="-24975"/>
                      </a:schemeClr>
                    </a:solidFill>
                    <a:latin typeface="DIN Alternate Bold"/>
                    <a:ea typeface="DIN Alternate Bold"/>
                    <a:cs typeface="DIN Alternate Bold"/>
                    <a:sym typeface="DIN Alternate Bold"/>
                  </a:defRPr>
                </a:lvl1pPr>
              </a:lstStyle>
              <a:p>
                <a:pPr/>
                <a:r>
                  <a:t>98 Participaciones totales</a:t>
                </a:r>
              </a:p>
            </p:txBody>
          </p:sp>
          <p:pic>
            <p:nvPicPr>
              <p:cNvPr id="151" name="Línea Línea" descr="Línea Línea"/>
              <p:cNvPicPr>
                <a:picLocks noChangeAspect="0"/>
              </p:cNvPicPr>
              <p:nvPr/>
            </p:nvPicPr>
            <p:blipFill>
              <a:blip r:embed="rId8">
                <a:extLst/>
              </a:blip>
              <a:stretch>
                <a:fillRect/>
              </a:stretch>
            </p:blipFill>
            <p:spPr>
              <a:xfrm>
                <a:off x="75740" y="1492378"/>
                <a:ext cx="5129435" cy="50801"/>
              </a:xfrm>
              <a:prstGeom prst="rect">
                <a:avLst/>
              </a:prstGeom>
              <a:effectLst/>
            </p:spPr>
          </p:pic>
          <p:pic>
            <p:nvPicPr>
              <p:cNvPr id="153" name="Línea Línea" descr="Línea Línea"/>
              <p:cNvPicPr>
                <a:picLocks noChangeAspect="0"/>
              </p:cNvPicPr>
              <p:nvPr/>
            </p:nvPicPr>
            <p:blipFill>
              <a:blip r:embed="rId7">
                <a:extLst/>
              </a:blip>
              <a:stretch>
                <a:fillRect/>
              </a:stretch>
            </p:blipFill>
            <p:spPr>
              <a:xfrm>
                <a:off x="-25400" y="3998026"/>
                <a:ext cx="7987743" cy="50801"/>
              </a:xfrm>
              <a:prstGeom prst="rect">
                <a:avLst/>
              </a:prstGeom>
              <a:effectLst/>
            </p:spPr>
          </p:pic>
          <p:sp>
            <p:nvSpPr>
              <p:cNvPr id="155" name="5 medallas"/>
              <p:cNvSpPr/>
              <p:nvPr/>
            </p:nvSpPr>
            <p:spPr>
              <a:xfrm>
                <a:off x="4636045" y="448272"/>
                <a:ext cx="2177606" cy="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0" fill="norm" stroke="1" extrusionOk="0">
                    <a:moveTo>
                      <a:pt x="0" y="0"/>
                    </a:moveTo>
                    <a:lnTo>
                      <a:pt x="21600" y="0"/>
                    </a:lnTo>
                    <a:lnTo>
                      <a:pt x="21600" y="0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71437" tIns="71437" rIns="71437" bIns="71437" numCol="1" anchor="ctr">
                <a:spAutoFit/>
              </a:bodyPr>
              <a:lstStyle>
                <a:lvl1pPr>
                  <a:defRPr sz="2400">
                    <a:solidFill>
                      <a:schemeClr val="accent5">
                        <a:lumOff val="-29866"/>
                      </a:schemeClr>
                    </a:solidFill>
                    <a:latin typeface="Avenir Next Condensed Regular"/>
                    <a:ea typeface="Avenir Next Condensed Regular"/>
                    <a:cs typeface="Avenir Next Condensed Regular"/>
                    <a:sym typeface="Avenir Next Condensed Regular"/>
                  </a:defRPr>
                </a:lvl1pPr>
              </a:lstStyle>
              <a:p>
                <a:pPr/>
                <a:r>
                  <a:t>5 medallas</a:t>
                </a:r>
              </a:p>
            </p:txBody>
          </p:sp>
          <p:sp>
            <p:nvSpPr>
              <p:cNvPr id="156" name="26 participaciones con Diplomas Olímpicos"/>
              <p:cNvSpPr/>
              <p:nvPr/>
            </p:nvSpPr>
            <p:spPr>
              <a:xfrm>
                <a:off x="5788267" y="2212325"/>
                <a:ext cx="4264852" cy="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0" fill="norm" stroke="1" extrusionOk="0">
                    <a:moveTo>
                      <a:pt x="0" y="0"/>
                    </a:moveTo>
                    <a:lnTo>
                      <a:pt x="21600" y="0"/>
                    </a:lnTo>
                    <a:lnTo>
                      <a:pt x="21600" y="0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71437" tIns="71437" rIns="71437" bIns="71437" numCol="1" anchor="ctr">
                <a:spAutoFit/>
              </a:bodyPr>
              <a:lstStyle>
                <a:lvl1pPr>
                  <a:defRPr sz="2800">
                    <a:solidFill>
                      <a:schemeClr val="accent5">
                        <a:lumOff val="-29866"/>
                      </a:schemeClr>
                    </a:solidFill>
                    <a:latin typeface="Avenir Next Condensed Regular"/>
                    <a:ea typeface="Avenir Next Condensed Regular"/>
                    <a:cs typeface="Avenir Next Condensed Regular"/>
                    <a:sym typeface="Avenir Next Condensed Regular"/>
                  </a:defRPr>
                </a:lvl1pPr>
              </a:lstStyle>
              <a:p>
                <a:pPr/>
                <a:r>
                  <a:t>26 participaciones con Diplomas Olímpicos</a:t>
                </a:r>
              </a:p>
            </p:txBody>
          </p:sp>
          <p:pic>
            <p:nvPicPr>
              <p:cNvPr id="157" name="Línea Línea" descr="Línea Línea"/>
              <p:cNvPicPr>
                <a:picLocks noChangeAspect="0"/>
              </p:cNvPicPr>
              <p:nvPr/>
            </p:nvPicPr>
            <p:blipFill>
              <a:blip r:embed="rId9">
                <a:extLst/>
              </a:blip>
              <a:stretch>
                <a:fillRect/>
              </a:stretch>
            </p:blipFill>
            <p:spPr>
              <a:xfrm rot="5400000">
                <a:off x="7156873" y="680434"/>
                <a:ext cx="1526611" cy="225497"/>
              </a:xfrm>
              <a:prstGeom prst="rect">
                <a:avLst/>
              </a:prstGeom>
              <a:effectLst/>
            </p:spPr>
          </p:pic>
          <p:pic>
            <p:nvPicPr>
              <p:cNvPr id="159" name="Línea Línea" descr="Línea Línea"/>
              <p:cNvPicPr>
                <a:picLocks noChangeAspect="0"/>
              </p:cNvPicPr>
              <p:nvPr/>
            </p:nvPicPr>
            <p:blipFill>
              <a:blip r:embed="rId10">
                <a:extLst/>
              </a:blip>
              <a:stretch>
                <a:fillRect/>
              </a:stretch>
            </p:blipFill>
            <p:spPr>
              <a:xfrm rot="5400000">
                <a:off x="7322401" y="3343387"/>
                <a:ext cx="1175941" cy="225496"/>
              </a:xfrm>
              <a:prstGeom prst="rect">
                <a:avLst/>
              </a:prstGeom>
              <a:effectLst/>
            </p:spPr>
          </p:pic>
          <p:pic>
            <p:nvPicPr>
              <p:cNvPr id="161" name="Línea Línea" descr="Línea Línea"/>
              <p:cNvPicPr>
                <a:picLocks noChangeAspect="0"/>
              </p:cNvPicPr>
              <p:nvPr/>
            </p:nvPicPr>
            <p:blipFill>
              <a:blip r:embed="rId11">
                <a:extLst/>
              </a:blip>
              <a:stretch>
                <a:fillRect/>
              </a:stretch>
            </p:blipFill>
            <p:spPr>
              <a:xfrm rot="5400000">
                <a:off x="4867407" y="1127122"/>
                <a:ext cx="645587" cy="225497"/>
              </a:xfrm>
              <a:prstGeom prst="rect">
                <a:avLst/>
              </a:prstGeom>
              <a:effectLst/>
            </p:spPr>
          </p:pic>
        </p:grpSp>
        <p:sp>
          <p:nvSpPr>
            <p:cNvPr id="164" name="Resultado"/>
            <p:cNvSpPr/>
            <p:nvPr/>
          </p:nvSpPr>
          <p:spPr>
            <a:xfrm>
              <a:off x="1017901" y="257332"/>
              <a:ext cx="1270001" cy="1270001"/>
            </a:xfrm>
            <a:prstGeom prst="line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71437" tIns="71437" rIns="71437" bIns="71437" numCol="1" anchor="ctr">
              <a:spAutoFit/>
            </a:bodyPr>
            <a:lstStyle>
              <a:lvl1pPr>
                <a:defRPr sz="2500"/>
              </a:lvl1pPr>
            </a:lstStyle>
            <a:p>
              <a:pPr/>
              <a:r>
                <a:t>Resultado</a:t>
              </a:r>
            </a:p>
          </p:txBody>
        </p:sp>
        <p:sp>
          <p:nvSpPr>
            <p:cNvPr id="165" name="Participaciones"/>
            <p:cNvSpPr/>
            <p:nvPr/>
          </p:nvSpPr>
          <p:spPr>
            <a:xfrm>
              <a:off x="3399469" y="257332"/>
              <a:ext cx="1270001" cy="1270001"/>
            </a:xfrm>
            <a:prstGeom prst="line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71437" tIns="71437" rIns="71437" bIns="71437" numCol="1" anchor="ctr">
              <a:spAutoFit/>
            </a:bodyPr>
            <a:lstStyle>
              <a:lvl1pPr>
                <a:defRPr sz="2500"/>
              </a:lvl1pPr>
            </a:lstStyle>
            <a:p>
              <a:pPr/>
              <a:r>
                <a:t>Participaciones</a:t>
              </a:r>
            </a:p>
          </p:txBody>
        </p:sp>
      </p:grpSp>
      <p:pic>
        <p:nvPicPr>
          <p:cNvPr id="167" name="Línea Línea" descr="Línea Línea"/>
          <p:cNvPicPr>
            <a:picLocks noChangeAspect="0"/>
          </p:cNvPicPr>
          <p:nvPr/>
        </p:nvPicPr>
        <p:blipFill>
          <a:blip r:embed="rId12">
            <a:extLst/>
          </a:blip>
          <a:stretch>
            <a:fillRect/>
          </a:stretch>
        </p:blipFill>
        <p:spPr>
          <a:xfrm>
            <a:off x="3184977" y="8067602"/>
            <a:ext cx="6098065" cy="101601"/>
          </a:xfrm>
          <a:prstGeom prst="rect">
            <a:avLst/>
          </a:prstGeom>
        </p:spPr>
      </p:pic>
      <p:sp>
        <p:nvSpPr>
          <p:cNvPr id="169" name="17 pruebas de 6 disciplinas en final olímpica.…"/>
          <p:cNvSpPr txBox="1"/>
          <p:nvPr/>
        </p:nvSpPr>
        <p:spPr>
          <a:xfrm>
            <a:off x="3582904" y="8898311"/>
            <a:ext cx="5302211" cy="326826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437" tIns="71437" rIns="71437" bIns="71437" anchor="ctr">
            <a:spAutoFit/>
          </a:bodyPr>
          <a:lstStyle/>
          <a:p>
            <a:pPr marL="611187" indent="-611187" algn="l">
              <a:buSzPct val="50000"/>
              <a:buBlip>
                <a:blip r:embed="rId3"/>
              </a:buBlip>
              <a:defRPr b="0" sz="2800">
                <a:solidFill>
                  <a:schemeClr val="accent1">
                    <a:hueOff val="114395"/>
                    <a:lumOff val="-24975"/>
                  </a:schemeClr>
                </a:solidFill>
                <a:latin typeface="DIN Alternate Bold"/>
                <a:ea typeface="DIN Alternate Bold"/>
                <a:cs typeface="DIN Alternate Bold"/>
                <a:sym typeface="DIN Alternate Bold"/>
              </a:defRPr>
            </a:pPr>
            <a:r>
              <a:t>17 pruebas de 6 disciplinas en final olímpica. </a:t>
            </a:r>
          </a:p>
          <a:p>
            <a:pPr marL="611187" indent="-611187" algn="l">
              <a:buSzPct val="50000"/>
              <a:buBlip>
                <a:blip r:embed="rId3"/>
              </a:buBlip>
              <a:defRPr b="0" sz="2800">
                <a:solidFill>
                  <a:schemeClr val="accent1">
                    <a:hueOff val="114395"/>
                    <a:lumOff val="-24975"/>
                  </a:schemeClr>
                </a:solidFill>
                <a:latin typeface="DIN Alternate Bold"/>
                <a:ea typeface="DIN Alternate Bold"/>
                <a:cs typeface="DIN Alternate Bold"/>
                <a:sym typeface="DIN Alternate Bold"/>
              </a:defRPr>
            </a:pPr>
            <a:r>
              <a:t>32 deportistas con  30 participaciones en final olímpica.</a:t>
            </a:r>
          </a:p>
          <a:p>
            <a:pPr marL="611187" indent="-611187" algn="l">
              <a:buSzPct val="50000"/>
              <a:buBlip>
                <a:blip r:embed="rId3"/>
              </a:buBlip>
              <a:defRPr b="0" sz="2800">
                <a:solidFill>
                  <a:schemeClr val="accent1">
                    <a:hueOff val="114395"/>
                    <a:lumOff val="-24975"/>
                  </a:schemeClr>
                </a:solidFill>
                <a:latin typeface="DIN Alternate Bold"/>
                <a:ea typeface="DIN Alternate Bold"/>
                <a:cs typeface="DIN Alternate Bold"/>
                <a:sym typeface="DIN Alternate Bold"/>
              </a:defRPr>
            </a:pPr>
            <a:r>
              <a:t>25 deportistas obtuvieron Diploma Olímpico.</a:t>
            </a:r>
          </a:p>
        </p:txBody>
      </p:sp>
      <p:sp>
        <p:nvSpPr>
          <p:cNvPr id="170" name="Finales Olímpicas"/>
          <p:cNvSpPr txBox="1"/>
          <p:nvPr/>
        </p:nvSpPr>
        <p:spPr>
          <a:xfrm>
            <a:off x="3976056" y="8319906"/>
            <a:ext cx="3769329" cy="64836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71437" tIns="71437" rIns="71437" bIns="71437" anchor="ctr">
            <a:spAutoFit/>
          </a:bodyPr>
          <a:lstStyle>
            <a:lvl1pPr>
              <a:defRPr>
                <a:solidFill>
                  <a:schemeClr val="accent6">
                    <a:hueOff val="-146070"/>
                    <a:satOff val="-10048"/>
                    <a:lumOff val="-30626"/>
                  </a:schemeClr>
                </a:solidFill>
              </a:defRPr>
            </a:lvl1pPr>
          </a:lstStyle>
          <a:p>
            <a:pPr/>
            <a:r>
              <a:t>Finales Olímpicas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Número de diapositiva"/>
          <p:cNvSpPr txBox="1"/>
          <p:nvPr>
            <p:ph type="sldNum" sz="quarter" idx="2"/>
          </p:nvPr>
        </p:nvSpPr>
        <p:spPr>
          <a:xfrm>
            <a:off x="3874085" y="12701611"/>
            <a:ext cx="381535" cy="626388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pic>
        <p:nvPicPr>
          <p:cNvPr id="173" name="Imagen" descr="Imagen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3571" y="-31750"/>
            <a:ext cx="24496890" cy="13779500"/>
          </a:xfrm>
          <a:prstGeom prst="rect">
            <a:avLst/>
          </a:prstGeom>
          <a:ln w="12700">
            <a:miter lim="400000"/>
          </a:ln>
        </p:spPr>
      </p:pic>
      <p:sp>
        <p:nvSpPr>
          <p:cNvPr id="174" name="Disciplinas con plazas rumbo a Tokio 2020"/>
          <p:cNvSpPr txBox="1"/>
          <p:nvPr/>
        </p:nvSpPr>
        <p:spPr>
          <a:xfrm>
            <a:off x="2549063" y="146258"/>
            <a:ext cx="21464983" cy="12096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437" tIns="71437" rIns="71437" bIns="71437" anchor="ctr">
            <a:spAutoFit/>
          </a:bodyPr>
          <a:lstStyle>
            <a:lvl1pPr algn="just">
              <a:defRPr b="0" sz="7200">
                <a:solidFill>
                  <a:schemeClr val="accent3">
                    <a:hueOff val="914337"/>
                    <a:satOff val="31515"/>
                    <a:lumOff val="-30790"/>
                  </a:schemeClr>
                </a:solidFill>
                <a:latin typeface="DIN Alternate Bold"/>
                <a:ea typeface="DIN Alternate Bold"/>
                <a:cs typeface="DIN Alternate Bold"/>
                <a:sym typeface="DIN Alternate Bold"/>
              </a:defRPr>
            </a:lvl1pPr>
          </a:lstStyle>
          <a:p>
            <a:pPr/>
            <a:r>
              <a:t>Disciplinas con plazas rumbo a Tokio 2020</a:t>
            </a:r>
          </a:p>
        </p:txBody>
      </p:sp>
      <p:graphicFrame>
        <p:nvGraphicFramePr>
          <p:cNvPr id="175" name="Tabla"/>
          <p:cNvGraphicFramePr/>
          <p:nvPr/>
        </p:nvGraphicFramePr>
        <p:xfrm>
          <a:off x="2863850" y="1561156"/>
          <a:ext cx="17971187" cy="9445982"/>
        </p:xfrm>
        <a:graphic xmlns:a="http://schemas.openxmlformats.org/drawingml/2006/main">
          <a:graphicData uri="http://schemas.openxmlformats.org/drawingml/2006/table">
            <a:tbl>
              <a:tblPr firstCol="0" firstRow="0" lastCol="0" lastRow="0" bandCol="0" bandRow="1" rtl="0">
                <a:tableStyleId>{4C3C2611-4C71-4FC5-86AE-919BDF0F9419}</a:tableStyleId>
              </a:tblPr>
              <a:tblGrid>
                <a:gridCol w="1352960"/>
                <a:gridCol w="5268867"/>
                <a:gridCol w="2458432"/>
                <a:gridCol w="2370354"/>
                <a:gridCol w="3104566"/>
                <a:gridCol w="3412832"/>
              </a:tblGrid>
              <a:tr h="524600">
                <a:tc rowSpan="2">
                  <a:txBody>
                    <a:bodyPr/>
                    <a:lstStyle/>
                    <a:p>
                      <a:pPr defTabSz="642937">
                        <a:defRPr sz="1800"/>
                      </a:pPr>
                      <a:r>
                        <a:rPr b="1" sz="3500">
                          <a:latin typeface="Avenir Next Condensed Regular"/>
                          <a:ea typeface="Avenir Next Condensed Regular"/>
                          <a:cs typeface="Avenir Next Condensed Regular"/>
                          <a:sym typeface="Avenir Next Condensed Regular"/>
                        </a:rPr>
                        <a:t>No.</a:t>
                      </a:r>
                    </a:p>
                  </a:txBody>
                  <a:tcPr marL="63500" marR="63500" marT="0" marB="0" anchor="ctr" anchorCtr="0" horzOverflow="overflow">
                    <a:lnL w="3175">
                      <a:miter lim="400000"/>
                    </a:lnL>
                    <a:lnR w="12700">
                      <a:solidFill>
                        <a:srgbClr val="164F86"/>
                      </a:solidFill>
                      <a:miter lim="400000"/>
                    </a:lnR>
                    <a:lnT w="3175">
                      <a:miter lim="400000"/>
                    </a:lnT>
                    <a:lnB w="25400">
                      <a:solidFill>
                        <a:srgbClr val="164F86"/>
                      </a:solidFill>
                      <a:miter lim="400000"/>
                    </a:lnB>
                    <a:noFill/>
                  </a:tcPr>
                </a:tc>
                <a:tc rowSpan="2">
                  <a:txBody>
                    <a:bodyPr/>
                    <a:lstStyle/>
                    <a:p>
                      <a:pPr defTabSz="642937">
                        <a:defRPr sz="1800"/>
                      </a:pPr>
                      <a:r>
                        <a:rPr b="1" sz="3500">
                          <a:latin typeface="Avenir Next Condensed Regular"/>
                          <a:ea typeface="Avenir Next Condensed Regular"/>
                          <a:cs typeface="Avenir Next Condensed Regular"/>
                          <a:sym typeface="Avenir Next Condensed Regular"/>
                        </a:rPr>
                        <a:t>Disciplina</a:t>
                      </a:r>
                    </a:p>
                  </a:txBody>
                  <a:tcPr marL="63500" marR="63500" marT="0" marB="0" anchor="ctr" anchorCtr="0" horzOverflow="overflow">
                    <a:lnL w="12700">
                      <a:solidFill>
                        <a:srgbClr val="164F86"/>
                      </a:solidFill>
                      <a:miter lim="400000"/>
                    </a:lnL>
                    <a:lnR w="12700">
                      <a:solidFill>
                        <a:srgbClr val="164F86"/>
                      </a:solidFill>
                      <a:miter lim="400000"/>
                    </a:lnR>
                    <a:lnT w="3175">
                      <a:miter lim="400000"/>
                    </a:lnT>
                    <a:lnB w="25400">
                      <a:solidFill>
                        <a:srgbClr val="164F86"/>
                      </a:solidFill>
                      <a:miter lim="400000"/>
                    </a:lnB>
                    <a:noFill/>
                  </a:tcPr>
                </a:tc>
                <a:tc rowSpan="2">
                  <a:txBody>
                    <a:bodyPr/>
                    <a:lstStyle/>
                    <a:p>
                      <a:pPr defTabSz="642937">
                        <a:defRPr sz="1800"/>
                      </a:pPr>
                      <a:r>
                        <a:rPr b="1" sz="3500">
                          <a:latin typeface="Avenir Next Condensed Regular"/>
                          <a:ea typeface="Avenir Next Condensed Regular"/>
                          <a:cs typeface="Avenir Next Condensed Regular"/>
                          <a:sym typeface="Avenir Next Condensed Regular"/>
                        </a:rPr>
                        <a:t>Pruebas</a:t>
                      </a:r>
                    </a:p>
                  </a:txBody>
                  <a:tcPr marL="63500" marR="63500" marT="0" marB="0" anchor="ctr" anchorCtr="0" horzOverflow="overflow">
                    <a:lnL w="12700">
                      <a:solidFill>
                        <a:srgbClr val="164F86"/>
                      </a:solidFill>
                      <a:miter lim="400000"/>
                    </a:lnL>
                    <a:lnR w="12700">
                      <a:solidFill>
                        <a:srgbClr val="164F86"/>
                      </a:solidFill>
                      <a:miter lim="400000"/>
                    </a:lnR>
                    <a:lnT w="3175">
                      <a:miter lim="400000"/>
                    </a:lnT>
                    <a:lnB w="25400">
                      <a:solidFill>
                        <a:srgbClr val="164F86"/>
                      </a:solidFill>
                      <a:miter lim="400000"/>
                    </a:lnB>
                    <a:noFill/>
                  </a:tcPr>
                </a:tc>
                <a:tc gridSpan="3">
                  <a:txBody>
                    <a:bodyPr/>
                    <a:lstStyle/>
                    <a:p>
                      <a:pPr defTabSz="642937">
                        <a:defRPr sz="1800"/>
                      </a:pPr>
                      <a:r>
                        <a:rPr b="1" sz="3500">
                          <a:latin typeface="Avenir Next Condensed Regular"/>
                          <a:ea typeface="Avenir Next Condensed Regular"/>
                          <a:cs typeface="Avenir Next Condensed Regular"/>
                          <a:sym typeface="Avenir Next Condensed Regular"/>
                        </a:rPr>
                        <a:t>Plazas clasificadas</a:t>
                      </a:r>
                    </a:p>
                  </a:txBody>
                  <a:tcPr marL="63500" marR="63500" marT="0" marB="0" anchor="ctr" anchorCtr="0" horzOverflow="overflow">
                    <a:lnL w="12700">
                      <a:solidFill>
                        <a:srgbClr val="164F86"/>
                      </a:solidFill>
                      <a:miter lim="400000"/>
                    </a:lnL>
                    <a:lnR w="3175">
                      <a:miter lim="400000"/>
                    </a:lnR>
                    <a:lnT w="3175">
                      <a:miter lim="400000"/>
                    </a:lnT>
                    <a:lnB w="12700">
                      <a:solidFill>
                        <a:srgbClr val="164F86"/>
                      </a:solidFill>
                      <a:miter lim="400000"/>
                    </a:lnB>
                    <a:noFill/>
                  </a:tcPr>
                </a:tc>
                <a:tc hMerge="1">
                  <a:tcPr/>
                </a:tc>
                <a:tc hMerge="1">
                  <a:tcPr/>
                </a:tc>
              </a:tr>
              <a:tr h="524600">
                <a:tc vMerge="1">
                  <a:tcPr/>
                </a:tc>
                <a:tc vMerge="1">
                  <a:tcPr/>
                </a:tc>
                <a:tc vMerge="1">
                  <a:tcPr/>
                </a:tc>
                <a:tc>
                  <a:txBody>
                    <a:bodyPr/>
                    <a:lstStyle/>
                    <a:p>
                      <a:pPr defTabSz="642937">
                        <a:defRPr sz="1800"/>
                      </a:pPr>
                      <a:r>
                        <a:rPr b="1" sz="3500">
                          <a:latin typeface="Avenir Next Condensed Regular"/>
                          <a:ea typeface="Avenir Next Condensed Regular"/>
                          <a:cs typeface="Avenir Next Condensed Regular"/>
                          <a:sym typeface="Avenir Next Condensed Regular"/>
                        </a:rPr>
                        <a:t>Total</a:t>
                      </a:r>
                    </a:p>
                  </a:txBody>
                  <a:tcPr marL="63500" marR="63500" marT="0" marB="0" anchor="ctr" anchorCtr="0" horzOverflow="overflow">
                    <a:lnL w="12700">
                      <a:solidFill>
                        <a:srgbClr val="164F86"/>
                      </a:solidFill>
                      <a:miter lim="400000"/>
                    </a:lnL>
                    <a:lnR w="12700">
                      <a:solidFill>
                        <a:srgbClr val="164F86"/>
                      </a:solidFill>
                      <a:miter lim="400000"/>
                    </a:lnR>
                    <a:lnT w="12700">
                      <a:solidFill>
                        <a:srgbClr val="164F86"/>
                      </a:solidFill>
                      <a:miter lim="400000"/>
                    </a:lnT>
                    <a:lnB w="25400">
                      <a:solidFill>
                        <a:srgbClr val="164F86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defTabSz="642937">
                        <a:defRPr sz="1800"/>
                      </a:pPr>
                      <a:r>
                        <a:rPr b="1" sz="3500">
                          <a:latin typeface="Avenir Next Condensed Regular"/>
                          <a:ea typeface="Avenir Next Condensed Regular"/>
                          <a:cs typeface="Avenir Next Condensed Regular"/>
                          <a:sym typeface="Avenir Next Condensed Regular"/>
                        </a:rPr>
                        <a:t>Nominales</a:t>
                      </a:r>
                    </a:p>
                  </a:txBody>
                  <a:tcPr marL="63500" marR="63500" marT="0" marB="0" anchor="ctr" anchorCtr="0" horzOverflow="overflow">
                    <a:lnL w="12700">
                      <a:solidFill>
                        <a:srgbClr val="164F86"/>
                      </a:solidFill>
                      <a:miter lim="400000"/>
                    </a:lnL>
                    <a:lnR w="12700">
                      <a:solidFill>
                        <a:srgbClr val="164F86"/>
                      </a:solidFill>
                      <a:miter lim="400000"/>
                    </a:lnR>
                    <a:lnT w="12700">
                      <a:solidFill>
                        <a:srgbClr val="164F86"/>
                      </a:solidFill>
                      <a:miter lim="400000"/>
                    </a:lnT>
                    <a:lnB w="25400">
                      <a:solidFill>
                        <a:srgbClr val="164F86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defTabSz="642937">
                        <a:defRPr sz="1800"/>
                      </a:pPr>
                      <a:r>
                        <a:rPr b="1" sz="3500">
                          <a:latin typeface="Avenir Next Condensed Regular"/>
                          <a:ea typeface="Avenir Next Condensed Regular"/>
                          <a:cs typeface="Avenir Next Condensed Regular"/>
                          <a:sym typeface="Avenir Next Condensed Regular"/>
                        </a:rPr>
                        <a:t>Para el País</a:t>
                      </a:r>
                    </a:p>
                  </a:txBody>
                  <a:tcPr marL="63500" marR="63500" marT="0" marB="0" anchor="ctr" anchorCtr="0" horzOverflow="overflow">
                    <a:lnL w="12700">
                      <a:solidFill>
                        <a:srgbClr val="164F86"/>
                      </a:solidFill>
                      <a:miter lim="400000"/>
                    </a:lnL>
                    <a:lnR w="3175">
                      <a:miter lim="400000"/>
                    </a:lnR>
                    <a:lnT w="12700">
                      <a:solidFill>
                        <a:srgbClr val="164F86"/>
                      </a:solidFill>
                      <a:miter lim="400000"/>
                    </a:lnT>
                    <a:lnB w="25400">
                      <a:solidFill>
                        <a:srgbClr val="164F86"/>
                      </a:solidFill>
                      <a:miter lim="400000"/>
                    </a:lnB>
                    <a:noFill/>
                  </a:tcPr>
                </a:tc>
              </a:tr>
              <a:tr h="524600">
                <a:tc>
                  <a:txBody>
                    <a:bodyPr/>
                    <a:lstStyle/>
                    <a:p>
                      <a:pPr defTabSz="642937">
                        <a:defRPr sz="1800"/>
                      </a:pPr>
                      <a:r>
                        <a:rPr sz="3500">
                          <a:latin typeface="Avenir Next Condensed Regular"/>
                          <a:ea typeface="Avenir Next Condensed Regular"/>
                          <a:cs typeface="Avenir Next Condensed Regular"/>
                          <a:sym typeface="Avenir Next Condensed Regular"/>
                        </a:rPr>
                        <a:t>1</a:t>
                      </a:r>
                    </a:p>
                  </a:txBody>
                  <a:tcPr marL="63500" marR="63500" marT="0" marB="0" anchor="ctr" anchorCtr="0" horzOverflow="overflow">
                    <a:lnL w="3175">
                      <a:miter lim="400000"/>
                    </a:lnL>
                    <a:lnR w="12700">
                      <a:solidFill>
                        <a:srgbClr val="164F86"/>
                      </a:solidFill>
                      <a:miter lim="400000"/>
                    </a:lnR>
                    <a:lnT w="25400">
                      <a:solidFill>
                        <a:srgbClr val="164F86"/>
                      </a:solidFill>
                      <a:miter lim="400000"/>
                    </a:lnT>
                    <a:lnB w="12700">
                      <a:solidFill>
                        <a:srgbClr val="164F86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defTabSz="642937">
                        <a:defRPr sz="1800"/>
                      </a:pPr>
                      <a:r>
                        <a:rPr sz="3500">
                          <a:latin typeface="Avenir Next Condensed Regular"/>
                          <a:ea typeface="Avenir Next Condensed Regular"/>
                          <a:cs typeface="Avenir Next Condensed Regular"/>
                          <a:sym typeface="Avenir Next Condensed Regular"/>
                        </a:rPr>
                        <a:t>Atletismo</a:t>
                      </a:r>
                    </a:p>
                  </a:txBody>
                  <a:tcPr marL="63500" marR="63500" marT="0" marB="0" anchor="ctr" anchorCtr="0" horzOverflow="overflow">
                    <a:lnL w="12700">
                      <a:solidFill>
                        <a:srgbClr val="164F86"/>
                      </a:solidFill>
                      <a:miter lim="400000"/>
                    </a:lnL>
                    <a:lnR w="12700">
                      <a:solidFill>
                        <a:srgbClr val="164F86"/>
                      </a:solidFill>
                      <a:miter lim="400000"/>
                    </a:lnR>
                    <a:lnT w="25400">
                      <a:solidFill>
                        <a:srgbClr val="164F86"/>
                      </a:solidFill>
                      <a:miter lim="400000"/>
                    </a:lnT>
                    <a:lnB w="12700">
                      <a:solidFill>
                        <a:srgbClr val="164F86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defTabSz="642937">
                        <a:defRPr sz="1800"/>
                      </a:pPr>
                      <a:r>
                        <a:rPr sz="3500">
                          <a:latin typeface="Avenir Next Condensed Regular"/>
                          <a:ea typeface="Avenir Next Condensed Regular"/>
                          <a:cs typeface="Avenir Next Condensed Regular"/>
                          <a:sym typeface="Avenir Next Condensed Regular"/>
                        </a:rPr>
                        <a:t>7</a:t>
                      </a:r>
                    </a:p>
                  </a:txBody>
                  <a:tcPr marL="63500" marR="63500" marT="0" marB="0" anchor="ctr" anchorCtr="0" horzOverflow="overflow">
                    <a:lnL w="12700">
                      <a:solidFill>
                        <a:srgbClr val="164F86"/>
                      </a:solidFill>
                      <a:miter lim="400000"/>
                    </a:lnL>
                    <a:lnR w="12700">
                      <a:solidFill>
                        <a:srgbClr val="164F86"/>
                      </a:solidFill>
                      <a:miter lim="400000"/>
                    </a:lnR>
                    <a:lnT w="25400">
                      <a:solidFill>
                        <a:srgbClr val="164F86"/>
                      </a:solidFill>
                      <a:miter lim="400000"/>
                    </a:lnT>
                    <a:lnB w="12700">
                      <a:solidFill>
                        <a:srgbClr val="164F86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defTabSz="642937">
                        <a:defRPr sz="1800"/>
                      </a:pPr>
                      <a:r>
                        <a:rPr sz="3500">
                          <a:latin typeface="Avenir Next Condensed Regular"/>
                          <a:ea typeface="Avenir Next Condensed Regular"/>
                          <a:cs typeface="Avenir Next Condensed Regular"/>
                          <a:sym typeface="Avenir Next Condensed Regular"/>
                        </a:rPr>
                        <a:t>12</a:t>
                      </a:r>
                    </a:p>
                  </a:txBody>
                  <a:tcPr marL="63500" marR="63500" marT="0" marB="0" anchor="ctr" anchorCtr="0" horzOverflow="overflow">
                    <a:lnL w="12700">
                      <a:solidFill>
                        <a:srgbClr val="164F86"/>
                      </a:solidFill>
                      <a:miter lim="400000"/>
                    </a:lnL>
                    <a:lnR w="12700">
                      <a:solidFill>
                        <a:srgbClr val="164F86"/>
                      </a:solidFill>
                      <a:miter lim="400000"/>
                    </a:lnR>
                    <a:lnT w="25400">
                      <a:solidFill>
                        <a:srgbClr val="164F86"/>
                      </a:solidFill>
                      <a:miter lim="400000"/>
                    </a:lnT>
                    <a:lnB w="12700">
                      <a:solidFill>
                        <a:srgbClr val="164F86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3500">
                          <a:latin typeface="Avenir Next Condensed Regular"/>
                          <a:ea typeface="Avenir Next Condensed Regular"/>
                          <a:cs typeface="Avenir Next Condensed Regular"/>
                          <a:sym typeface="Avenir Next Condensed Regular"/>
                        </a:defRPr>
                      </a:pPr>
                    </a:p>
                  </a:txBody>
                  <a:tcPr marL="63500" marR="63500" marT="0" marB="0" anchor="ctr" anchorCtr="0" horzOverflow="overflow">
                    <a:lnL w="12700">
                      <a:solidFill>
                        <a:srgbClr val="164F86"/>
                      </a:solidFill>
                      <a:miter lim="400000"/>
                    </a:lnL>
                    <a:lnR w="12700">
                      <a:solidFill>
                        <a:srgbClr val="164F86"/>
                      </a:solidFill>
                      <a:miter lim="400000"/>
                    </a:lnR>
                    <a:lnT w="25400">
                      <a:solidFill>
                        <a:srgbClr val="164F86"/>
                      </a:solidFill>
                      <a:miter lim="400000"/>
                    </a:lnT>
                    <a:lnB w="12700">
                      <a:solidFill>
                        <a:srgbClr val="164F86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defTabSz="642937">
                        <a:defRPr sz="1800"/>
                      </a:pPr>
                      <a:r>
                        <a:rPr sz="3500">
                          <a:latin typeface="Avenir Next Condensed Regular"/>
                          <a:ea typeface="Avenir Next Condensed Regular"/>
                          <a:cs typeface="Avenir Next Condensed Regular"/>
                          <a:sym typeface="Avenir Next Condensed Regular"/>
                        </a:rPr>
                        <a:t>12</a:t>
                      </a:r>
                    </a:p>
                  </a:txBody>
                  <a:tcPr marL="63500" marR="63500" marT="0" marB="0" anchor="ctr" anchorCtr="0" horzOverflow="overflow">
                    <a:lnL w="12700">
                      <a:solidFill>
                        <a:srgbClr val="164F86"/>
                      </a:solidFill>
                      <a:miter lim="400000"/>
                    </a:lnL>
                    <a:lnR w="3175">
                      <a:miter lim="400000"/>
                    </a:lnR>
                    <a:lnT w="25400">
                      <a:solidFill>
                        <a:srgbClr val="164F86"/>
                      </a:solidFill>
                      <a:miter lim="400000"/>
                    </a:lnT>
                    <a:lnB w="12700">
                      <a:solidFill>
                        <a:srgbClr val="164F86"/>
                      </a:solidFill>
                      <a:miter lim="400000"/>
                    </a:lnB>
                    <a:noFill/>
                  </a:tcPr>
                </a:tc>
              </a:tr>
              <a:tr h="524600">
                <a:tc>
                  <a:txBody>
                    <a:bodyPr/>
                    <a:lstStyle/>
                    <a:p>
                      <a:pPr defTabSz="642937">
                        <a:defRPr sz="1800"/>
                      </a:pPr>
                      <a:r>
                        <a:rPr sz="3500">
                          <a:latin typeface="Avenir Next Condensed Regular"/>
                          <a:ea typeface="Avenir Next Condensed Regular"/>
                          <a:cs typeface="Avenir Next Condensed Regular"/>
                          <a:sym typeface="Avenir Next Condensed Regular"/>
                        </a:rPr>
                        <a:t>2</a:t>
                      </a:r>
                    </a:p>
                  </a:txBody>
                  <a:tcPr marL="63500" marR="63500" marT="0" marB="0" anchor="ctr" anchorCtr="0" horzOverflow="overflow">
                    <a:lnL w="3175">
                      <a:miter lim="400000"/>
                    </a:lnL>
                    <a:lnR w="12700">
                      <a:solidFill>
                        <a:srgbClr val="164F86"/>
                      </a:solidFill>
                      <a:miter lim="400000"/>
                    </a:lnR>
                    <a:lnT w="12700">
                      <a:solidFill>
                        <a:srgbClr val="164F86"/>
                      </a:solidFill>
                      <a:miter lim="400000"/>
                    </a:lnT>
                    <a:lnB w="12700">
                      <a:solidFill>
                        <a:srgbClr val="164F86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defTabSz="642937">
                        <a:defRPr sz="1800"/>
                      </a:pPr>
                      <a:r>
                        <a:rPr sz="3500">
                          <a:latin typeface="Avenir Next Condensed Regular"/>
                          <a:ea typeface="Avenir Next Condensed Regular"/>
                          <a:cs typeface="Avenir Next Condensed Regular"/>
                          <a:sym typeface="Avenir Next Condensed Regular"/>
                        </a:rPr>
                        <a:t>Beisbol</a:t>
                      </a:r>
                    </a:p>
                  </a:txBody>
                  <a:tcPr marL="63500" marR="63500" marT="0" marB="0" anchor="ctr" anchorCtr="0" horzOverflow="overflow">
                    <a:lnL w="12700">
                      <a:solidFill>
                        <a:srgbClr val="164F86"/>
                      </a:solidFill>
                      <a:miter lim="400000"/>
                    </a:lnL>
                    <a:lnR w="12700">
                      <a:solidFill>
                        <a:srgbClr val="164F86"/>
                      </a:solidFill>
                      <a:miter lim="400000"/>
                    </a:lnR>
                    <a:lnT w="12700">
                      <a:solidFill>
                        <a:srgbClr val="164F86"/>
                      </a:solidFill>
                      <a:miter lim="400000"/>
                    </a:lnT>
                    <a:lnB w="12700">
                      <a:solidFill>
                        <a:srgbClr val="164F86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defTabSz="642937">
                        <a:defRPr sz="1800"/>
                      </a:pPr>
                      <a:r>
                        <a:rPr sz="3500">
                          <a:latin typeface="Avenir Next Condensed Regular"/>
                          <a:ea typeface="Avenir Next Condensed Regular"/>
                          <a:cs typeface="Avenir Next Condensed Regular"/>
                          <a:sym typeface="Avenir Next Condensed Regular"/>
                        </a:rPr>
                        <a:t>1</a:t>
                      </a:r>
                    </a:p>
                  </a:txBody>
                  <a:tcPr marL="63500" marR="63500" marT="0" marB="0" anchor="ctr" anchorCtr="0" horzOverflow="overflow">
                    <a:lnL w="12700">
                      <a:solidFill>
                        <a:srgbClr val="164F86"/>
                      </a:solidFill>
                      <a:miter lim="400000"/>
                    </a:lnL>
                    <a:lnR w="12700">
                      <a:solidFill>
                        <a:srgbClr val="164F86"/>
                      </a:solidFill>
                      <a:miter lim="400000"/>
                    </a:lnR>
                    <a:lnT w="12700">
                      <a:solidFill>
                        <a:srgbClr val="164F86"/>
                      </a:solidFill>
                      <a:miter lim="400000"/>
                    </a:lnT>
                    <a:lnB w="12700">
                      <a:solidFill>
                        <a:srgbClr val="164F86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defTabSz="642937">
                        <a:defRPr sz="1800"/>
                      </a:pPr>
                      <a:r>
                        <a:rPr sz="3500">
                          <a:latin typeface="Avenir Next Condensed Regular"/>
                          <a:ea typeface="Avenir Next Condensed Regular"/>
                          <a:cs typeface="Avenir Next Condensed Regular"/>
                          <a:sym typeface="Avenir Next Condensed Regular"/>
                        </a:rPr>
                        <a:t>24</a:t>
                      </a:r>
                    </a:p>
                  </a:txBody>
                  <a:tcPr marL="63500" marR="63500" marT="0" marB="0" anchor="ctr" anchorCtr="0" horzOverflow="overflow">
                    <a:lnL w="12700">
                      <a:solidFill>
                        <a:srgbClr val="164F86"/>
                      </a:solidFill>
                      <a:miter lim="400000"/>
                    </a:lnL>
                    <a:lnR w="12700">
                      <a:solidFill>
                        <a:srgbClr val="164F86"/>
                      </a:solidFill>
                      <a:miter lim="400000"/>
                    </a:lnR>
                    <a:lnT w="12700">
                      <a:solidFill>
                        <a:srgbClr val="164F86"/>
                      </a:solidFill>
                      <a:miter lim="400000"/>
                    </a:lnT>
                    <a:lnB w="12700">
                      <a:solidFill>
                        <a:srgbClr val="164F86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3500">
                          <a:latin typeface="Avenir Next Condensed Regular"/>
                          <a:ea typeface="Avenir Next Condensed Regular"/>
                          <a:cs typeface="Avenir Next Condensed Regular"/>
                          <a:sym typeface="Avenir Next Condensed Regular"/>
                        </a:defRPr>
                      </a:pPr>
                    </a:p>
                  </a:txBody>
                  <a:tcPr marL="63500" marR="63500" marT="0" marB="0" anchor="ctr" anchorCtr="0" horzOverflow="overflow">
                    <a:lnL w="12700">
                      <a:solidFill>
                        <a:srgbClr val="164F86"/>
                      </a:solidFill>
                      <a:miter lim="400000"/>
                    </a:lnL>
                    <a:lnR w="12700">
                      <a:solidFill>
                        <a:srgbClr val="164F86"/>
                      </a:solidFill>
                      <a:miter lim="400000"/>
                    </a:lnR>
                    <a:lnT w="12700">
                      <a:solidFill>
                        <a:srgbClr val="164F86"/>
                      </a:solidFill>
                      <a:miter lim="400000"/>
                    </a:lnT>
                    <a:lnB w="12700">
                      <a:solidFill>
                        <a:srgbClr val="164F86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defTabSz="642937">
                        <a:defRPr sz="1800"/>
                      </a:pPr>
                      <a:r>
                        <a:rPr sz="3500">
                          <a:latin typeface="Avenir Next Condensed Regular"/>
                          <a:ea typeface="Avenir Next Condensed Regular"/>
                          <a:cs typeface="Avenir Next Condensed Regular"/>
                          <a:sym typeface="Avenir Next Condensed Regular"/>
                        </a:rPr>
                        <a:t>24</a:t>
                      </a:r>
                    </a:p>
                  </a:txBody>
                  <a:tcPr marL="63500" marR="63500" marT="0" marB="0" anchor="ctr" anchorCtr="0" horzOverflow="overflow">
                    <a:lnL w="12700">
                      <a:solidFill>
                        <a:srgbClr val="164F86"/>
                      </a:solidFill>
                      <a:miter lim="400000"/>
                    </a:lnL>
                    <a:lnR w="3175">
                      <a:miter lim="400000"/>
                    </a:lnR>
                    <a:lnT w="12700">
                      <a:solidFill>
                        <a:srgbClr val="164F86"/>
                      </a:solidFill>
                      <a:miter lim="400000"/>
                    </a:lnT>
                    <a:lnB w="12700">
                      <a:solidFill>
                        <a:srgbClr val="164F86"/>
                      </a:solidFill>
                      <a:miter lim="400000"/>
                    </a:lnB>
                    <a:noFill/>
                  </a:tcPr>
                </a:tc>
              </a:tr>
              <a:tr h="524600">
                <a:tc>
                  <a:txBody>
                    <a:bodyPr/>
                    <a:lstStyle/>
                    <a:p>
                      <a:pPr defTabSz="642937">
                        <a:defRPr sz="1800"/>
                      </a:pPr>
                      <a:r>
                        <a:rPr sz="3500">
                          <a:latin typeface="Avenir Next Condensed Regular"/>
                          <a:ea typeface="Avenir Next Condensed Regular"/>
                          <a:cs typeface="Avenir Next Condensed Regular"/>
                          <a:sym typeface="Avenir Next Condensed Regular"/>
                        </a:rPr>
                        <a:t>3</a:t>
                      </a:r>
                    </a:p>
                  </a:txBody>
                  <a:tcPr marL="63500" marR="63500" marT="0" marB="0" anchor="ctr" anchorCtr="0" horzOverflow="overflow">
                    <a:lnL w="3175">
                      <a:miter lim="400000"/>
                    </a:lnL>
                    <a:lnR w="12700">
                      <a:solidFill>
                        <a:srgbClr val="164F86"/>
                      </a:solidFill>
                      <a:miter lim="400000"/>
                    </a:lnR>
                    <a:lnT w="12700">
                      <a:solidFill>
                        <a:srgbClr val="164F86"/>
                      </a:solidFill>
                      <a:miter lim="400000"/>
                    </a:lnT>
                    <a:lnB w="12700">
                      <a:solidFill>
                        <a:srgbClr val="164F86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defTabSz="642937">
                        <a:defRPr sz="1800"/>
                      </a:pPr>
                      <a:r>
                        <a:rPr sz="3500">
                          <a:latin typeface="Avenir Next Condensed Regular"/>
                          <a:ea typeface="Avenir Next Condensed Regular"/>
                          <a:cs typeface="Avenir Next Condensed Regular"/>
                          <a:sym typeface="Avenir Next Condensed Regular"/>
                        </a:rPr>
                        <a:t>Ciclismo Pista</a:t>
                      </a:r>
                    </a:p>
                  </a:txBody>
                  <a:tcPr marL="63500" marR="63500" marT="0" marB="0" anchor="ctr" anchorCtr="0" horzOverflow="overflow">
                    <a:lnL w="12700">
                      <a:solidFill>
                        <a:srgbClr val="164F86"/>
                      </a:solidFill>
                      <a:miter lim="400000"/>
                    </a:lnL>
                    <a:lnR w="12700">
                      <a:solidFill>
                        <a:srgbClr val="164F86"/>
                      </a:solidFill>
                      <a:miter lim="400000"/>
                    </a:lnR>
                    <a:lnT w="12700">
                      <a:solidFill>
                        <a:srgbClr val="164F86"/>
                      </a:solidFill>
                      <a:miter lim="400000"/>
                    </a:lnT>
                    <a:lnB w="12700">
                      <a:solidFill>
                        <a:srgbClr val="164F86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defTabSz="642937">
                        <a:defRPr sz="1800"/>
                      </a:pPr>
                      <a:r>
                        <a:rPr sz="3500">
                          <a:latin typeface="Avenir Next Condensed Regular"/>
                          <a:ea typeface="Avenir Next Condensed Regular"/>
                          <a:cs typeface="Avenir Next Condensed Regular"/>
                          <a:sym typeface="Avenir Next Condensed Regular"/>
                        </a:rPr>
                        <a:t>3</a:t>
                      </a:r>
                    </a:p>
                  </a:txBody>
                  <a:tcPr marL="63500" marR="63500" marT="0" marB="0" anchor="ctr" anchorCtr="0" horzOverflow="overflow">
                    <a:lnL w="12700">
                      <a:solidFill>
                        <a:srgbClr val="164F86"/>
                      </a:solidFill>
                      <a:miter lim="400000"/>
                    </a:lnL>
                    <a:lnR w="12700">
                      <a:solidFill>
                        <a:srgbClr val="164F86"/>
                      </a:solidFill>
                      <a:miter lim="400000"/>
                    </a:lnR>
                    <a:lnT w="12700">
                      <a:solidFill>
                        <a:srgbClr val="164F86"/>
                      </a:solidFill>
                      <a:miter lim="400000"/>
                    </a:lnT>
                    <a:lnB w="12700">
                      <a:solidFill>
                        <a:srgbClr val="164F86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defTabSz="642937">
                        <a:defRPr sz="1800"/>
                      </a:pPr>
                      <a:r>
                        <a:rPr sz="3500">
                          <a:latin typeface="Avenir Next Condensed Regular"/>
                          <a:ea typeface="Avenir Next Condensed Regular"/>
                          <a:cs typeface="Avenir Next Condensed Regular"/>
                          <a:sym typeface="Avenir Next Condensed Regular"/>
                        </a:rPr>
                        <a:t>4</a:t>
                      </a:r>
                    </a:p>
                  </a:txBody>
                  <a:tcPr marL="63500" marR="63500" marT="0" marB="0" anchor="ctr" anchorCtr="0" horzOverflow="overflow">
                    <a:lnL w="12700">
                      <a:solidFill>
                        <a:srgbClr val="164F86"/>
                      </a:solidFill>
                      <a:miter lim="400000"/>
                    </a:lnL>
                    <a:lnR w="12700">
                      <a:solidFill>
                        <a:srgbClr val="164F86"/>
                      </a:solidFill>
                      <a:miter lim="400000"/>
                    </a:lnR>
                    <a:lnT w="12700">
                      <a:solidFill>
                        <a:srgbClr val="164F86"/>
                      </a:solidFill>
                      <a:miter lim="400000"/>
                    </a:lnT>
                    <a:lnB w="12700">
                      <a:solidFill>
                        <a:srgbClr val="164F86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3500">
                          <a:latin typeface="Avenir Next Condensed Regular"/>
                          <a:ea typeface="Avenir Next Condensed Regular"/>
                          <a:cs typeface="Avenir Next Condensed Regular"/>
                          <a:sym typeface="Avenir Next Condensed Regular"/>
                        </a:defRPr>
                      </a:pPr>
                    </a:p>
                  </a:txBody>
                  <a:tcPr marL="63500" marR="63500" marT="0" marB="0" anchor="ctr" anchorCtr="0" horzOverflow="overflow">
                    <a:lnL w="12700">
                      <a:solidFill>
                        <a:srgbClr val="164F86"/>
                      </a:solidFill>
                      <a:miter lim="400000"/>
                    </a:lnL>
                    <a:lnR w="12700">
                      <a:solidFill>
                        <a:srgbClr val="164F86"/>
                      </a:solidFill>
                      <a:miter lim="400000"/>
                    </a:lnR>
                    <a:lnT w="12700">
                      <a:solidFill>
                        <a:srgbClr val="164F86"/>
                      </a:solidFill>
                      <a:miter lim="400000"/>
                    </a:lnT>
                    <a:lnB w="12700">
                      <a:solidFill>
                        <a:srgbClr val="164F86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defTabSz="642937">
                        <a:defRPr sz="1800"/>
                      </a:pPr>
                      <a:r>
                        <a:rPr sz="3500">
                          <a:latin typeface="Avenir Next Condensed Regular"/>
                          <a:ea typeface="Avenir Next Condensed Regular"/>
                          <a:cs typeface="Avenir Next Condensed Regular"/>
                          <a:sym typeface="Avenir Next Condensed Regular"/>
                        </a:rPr>
                        <a:t>4</a:t>
                      </a:r>
                    </a:p>
                  </a:txBody>
                  <a:tcPr marL="63500" marR="63500" marT="0" marB="0" anchor="ctr" anchorCtr="0" horzOverflow="overflow">
                    <a:lnL w="12700">
                      <a:solidFill>
                        <a:srgbClr val="164F86"/>
                      </a:solidFill>
                      <a:miter lim="400000"/>
                    </a:lnL>
                    <a:lnR w="3175">
                      <a:miter lim="400000"/>
                    </a:lnR>
                    <a:lnT w="12700">
                      <a:solidFill>
                        <a:srgbClr val="164F86"/>
                      </a:solidFill>
                      <a:miter lim="400000"/>
                    </a:lnT>
                    <a:lnB w="12700">
                      <a:solidFill>
                        <a:srgbClr val="164F86"/>
                      </a:solidFill>
                      <a:miter lim="400000"/>
                    </a:lnB>
                    <a:noFill/>
                  </a:tcPr>
                </a:tc>
              </a:tr>
              <a:tr h="524600">
                <a:tc>
                  <a:txBody>
                    <a:bodyPr/>
                    <a:lstStyle/>
                    <a:p>
                      <a:pPr defTabSz="642937">
                        <a:defRPr sz="1800"/>
                      </a:pPr>
                      <a:r>
                        <a:rPr sz="3500">
                          <a:latin typeface="Avenir Next Condensed Regular"/>
                          <a:ea typeface="Avenir Next Condensed Regular"/>
                          <a:cs typeface="Avenir Next Condensed Regular"/>
                          <a:sym typeface="Avenir Next Condensed Regular"/>
                        </a:rPr>
                        <a:t>4</a:t>
                      </a:r>
                    </a:p>
                  </a:txBody>
                  <a:tcPr marL="63500" marR="63500" marT="0" marB="0" anchor="ctr" anchorCtr="0" horzOverflow="overflow">
                    <a:lnL w="3175">
                      <a:miter lim="400000"/>
                    </a:lnL>
                    <a:lnR w="12700">
                      <a:solidFill>
                        <a:srgbClr val="164F86"/>
                      </a:solidFill>
                      <a:miter lim="400000"/>
                    </a:lnR>
                    <a:lnT w="12700">
                      <a:solidFill>
                        <a:srgbClr val="164F86"/>
                      </a:solidFill>
                      <a:miter lim="400000"/>
                    </a:lnT>
                    <a:lnB w="12700">
                      <a:solidFill>
                        <a:srgbClr val="164F86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defTabSz="642937">
                        <a:defRPr sz="1800"/>
                      </a:pPr>
                      <a:r>
                        <a:rPr sz="3500">
                          <a:latin typeface="Avenir Next Condensed Regular"/>
                          <a:ea typeface="Avenir Next Condensed Regular"/>
                          <a:cs typeface="Avenir Next Condensed Regular"/>
                          <a:sym typeface="Avenir Next Condensed Regular"/>
                        </a:rPr>
                        <a:t>Ciclismo Ruta</a:t>
                      </a:r>
                    </a:p>
                  </a:txBody>
                  <a:tcPr marL="63500" marR="63500" marT="0" marB="0" anchor="ctr" anchorCtr="0" horzOverflow="overflow">
                    <a:lnL w="12700">
                      <a:solidFill>
                        <a:srgbClr val="164F86"/>
                      </a:solidFill>
                      <a:miter lim="400000"/>
                    </a:lnL>
                    <a:lnR w="12700">
                      <a:solidFill>
                        <a:srgbClr val="164F86"/>
                      </a:solidFill>
                      <a:miter lim="400000"/>
                    </a:lnR>
                    <a:lnT w="12700">
                      <a:solidFill>
                        <a:srgbClr val="164F86"/>
                      </a:solidFill>
                      <a:miter lim="400000"/>
                    </a:lnT>
                    <a:lnB w="12700">
                      <a:solidFill>
                        <a:srgbClr val="164F86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defTabSz="642937">
                        <a:defRPr sz="1800"/>
                      </a:pPr>
                      <a:r>
                        <a:rPr sz="3500">
                          <a:latin typeface="Avenir Next Condensed Regular"/>
                          <a:ea typeface="Avenir Next Condensed Regular"/>
                          <a:cs typeface="Avenir Next Condensed Regular"/>
                          <a:sym typeface="Avenir Next Condensed Regular"/>
                        </a:rPr>
                        <a:t>2</a:t>
                      </a:r>
                    </a:p>
                  </a:txBody>
                  <a:tcPr marL="63500" marR="63500" marT="0" marB="0" anchor="ctr" anchorCtr="0" horzOverflow="overflow">
                    <a:lnL w="12700">
                      <a:solidFill>
                        <a:srgbClr val="164F86"/>
                      </a:solidFill>
                      <a:miter lim="400000"/>
                    </a:lnL>
                    <a:lnR w="12700">
                      <a:solidFill>
                        <a:srgbClr val="164F86"/>
                      </a:solidFill>
                      <a:miter lim="400000"/>
                    </a:lnR>
                    <a:lnT w="12700">
                      <a:solidFill>
                        <a:srgbClr val="164F86"/>
                      </a:solidFill>
                      <a:miter lim="400000"/>
                    </a:lnT>
                    <a:lnB w="12700">
                      <a:solidFill>
                        <a:srgbClr val="164F86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defTabSz="642937">
                        <a:defRPr sz="1800"/>
                      </a:pPr>
                      <a:r>
                        <a:rPr sz="3500">
                          <a:latin typeface="Avenir Next Condensed Regular"/>
                          <a:ea typeface="Avenir Next Condensed Regular"/>
                          <a:cs typeface="Avenir Next Condensed Regular"/>
                          <a:sym typeface="Avenir Next Condensed Regular"/>
                        </a:rPr>
                        <a:t>2</a:t>
                      </a:r>
                    </a:p>
                  </a:txBody>
                  <a:tcPr marL="63500" marR="63500" marT="0" marB="0" anchor="ctr" anchorCtr="0" horzOverflow="overflow">
                    <a:lnL w="12700">
                      <a:solidFill>
                        <a:srgbClr val="164F86"/>
                      </a:solidFill>
                      <a:miter lim="400000"/>
                    </a:lnL>
                    <a:lnR w="12700">
                      <a:solidFill>
                        <a:srgbClr val="164F86"/>
                      </a:solidFill>
                      <a:miter lim="400000"/>
                    </a:lnR>
                    <a:lnT w="12700">
                      <a:solidFill>
                        <a:srgbClr val="164F86"/>
                      </a:solidFill>
                      <a:miter lim="400000"/>
                    </a:lnT>
                    <a:lnB w="12700">
                      <a:solidFill>
                        <a:srgbClr val="164F86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3500">
                          <a:latin typeface="Avenir Next Condensed Regular"/>
                          <a:ea typeface="Avenir Next Condensed Regular"/>
                          <a:cs typeface="Avenir Next Condensed Regular"/>
                          <a:sym typeface="Avenir Next Condensed Regular"/>
                        </a:defRPr>
                      </a:pPr>
                    </a:p>
                  </a:txBody>
                  <a:tcPr marL="63500" marR="63500" marT="0" marB="0" anchor="ctr" anchorCtr="0" horzOverflow="overflow">
                    <a:lnL w="12700">
                      <a:solidFill>
                        <a:srgbClr val="164F86"/>
                      </a:solidFill>
                      <a:miter lim="400000"/>
                    </a:lnL>
                    <a:lnR w="12700">
                      <a:solidFill>
                        <a:srgbClr val="164F86"/>
                      </a:solidFill>
                      <a:miter lim="400000"/>
                    </a:lnR>
                    <a:lnT w="12700">
                      <a:solidFill>
                        <a:srgbClr val="164F86"/>
                      </a:solidFill>
                      <a:miter lim="400000"/>
                    </a:lnT>
                    <a:lnB w="12700">
                      <a:solidFill>
                        <a:srgbClr val="164F86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defTabSz="642937">
                        <a:defRPr sz="1800"/>
                      </a:pPr>
                      <a:r>
                        <a:rPr sz="3500">
                          <a:latin typeface="Avenir Next Condensed Regular"/>
                          <a:ea typeface="Avenir Next Condensed Regular"/>
                          <a:cs typeface="Avenir Next Condensed Regular"/>
                          <a:sym typeface="Avenir Next Condensed Regular"/>
                        </a:rPr>
                        <a:t>2</a:t>
                      </a:r>
                    </a:p>
                  </a:txBody>
                  <a:tcPr marL="63500" marR="63500" marT="0" marB="0" anchor="ctr" anchorCtr="0" horzOverflow="overflow">
                    <a:lnL w="12700">
                      <a:solidFill>
                        <a:srgbClr val="164F86"/>
                      </a:solidFill>
                      <a:miter lim="400000"/>
                    </a:lnL>
                    <a:lnR w="3175">
                      <a:miter lim="400000"/>
                    </a:lnR>
                    <a:lnT w="12700">
                      <a:solidFill>
                        <a:srgbClr val="164F86"/>
                      </a:solidFill>
                      <a:miter lim="400000"/>
                    </a:lnT>
                    <a:lnB w="12700">
                      <a:solidFill>
                        <a:srgbClr val="164F86"/>
                      </a:solidFill>
                      <a:miter lim="400000"/>
                    </a:lnB>
                    <a:noFill/>
                  </a:tcPr>
                </a:tc>
              </a:tr>
              <a:tr h="524600">
                <a:tc>
                  <a:txBody>
                    <a:bodyPr/>
                    <a:lstStyle/>
                    <a:p>
                      <a:pPr defTabSz="642937">
                        <a:defRPr sz="1800"/>
                      </a:pPr>
                      <a:r>
                        <a:rPr sz="3500">
                          <a:latin typeface="Avenir Next Condensed Regular"/>
                          <a:ea typeface="Avenir Next Condensed Regular"/>
                          <a:cs typeface="Avenir Next Condensed Regular"/>
                          <a:sym typeface="Avenir Next Condensed Regular"/>
                        </a:rPr>
                        <a:t>5</a:t>
                      </a:r>
                    </a:p>
                  </a:txBody>
                  <a:tcPr marL="63500" marR="63500" marT="0" marB="0" anchor="ctr" anchorCtr="0" horzOverflow="overflow">
                    <a:lnL w="3175">
                      <a:miter lim="400000"/>
                    </a:lnL>
                    <a:lnR w="12700">
                      <a:solidFill>
                        <a:srgbClr val="164F86"/>
                      </a:solidFill>
                      <a:miter lim="400000"/>
                    </a:lnR>
                    <a:lnT w="12700">
                      <a:solidFill>
                        <a:srgbClr val="164F86"/>
                      </a:solidFill>
                      <a:miter lim="400000"/>
                    </a:lnT>
                    <a:lnB w="12700">
                      <a:solidFill>
                        <a:srgbClr val="164F86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defTabSz="642937">
                        <a:defRPr sz="1800"/>
                      </a:pPr>
                      <a:r>
                        <a:rPr sz="3500">
                          <a:latin typeface="Avenir Next Condensed Regular"/>
                          <a:ea typeface="Avenir Next Condensed Regular"/>
                          <a:cs typeface="Avenir Next Condensed Regular"/>
                          <a:sym typeface="Avenir Next Condensed Regular"/>
                        </a:rPr>
                        <a:t>Clavados</a:t>
                      </a:r>
                    </a:p>
                  </a:txBody>
                  <a:tcPr marL="63500" marR="63500" marT="0" marB="0" anchor="ctr" anchorCtr="0" horzOverflow="overflow">
                    <a:lnL w="12700">
                      <a:solidFill>
                        <a:srgbClr val="164F86"/>
                      </a:solidFill>
                      <a:miter lim="400000"/>
                    </a:lnL>
                    <a:lnR w="12700">
                      <a:solidFill>
                        <a:srgbClr val="164F86"/>
                      </a:solidFill>
                      <a:miter lim="400000"/>
                    </a:lnR>
                    <a:lnT w="12700">
                      <a:solidFill>
                        <a:srgbClr val="164F86"/>
                      </a:solidFill>
                      <a:miter lim="400000"/>
                    </a:lnT>
                    <a:lnB w="12700">
                      <a:solidFill>
                        <a:srgbClr val="164F86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defTabSz="642937">
                        <a:defRPr sz="1800"/>
                      </a:pPr>
                      <a:r>
                        <a:rPr sz="3500">
                          <a:latin typeface="Avenir Next Condensed Regular"/>
                          <a:ea typeface="Avenir Next Condensed Regular"/>
                          <a:cs typeface="Avenir Next Condensed Regular"/>
                          <a:sym typeface="Avenir Next Condensed Regular"/>
                        </a:rPr>
                        <a:t>6</a:t>
                      </a:r>
                    </a:p>
                  </a:txBody>
                  <a:tcPr marL="63500" marR="63500" marT="0" marB="0" anchor="ctr" anchorCtr="0" horzOverflow="overflow">
                    <a:lnL w="12700">
                      <a:solidFill>
                        <a:srgbClr val="164F86"/>
                      </a:solidFill>
                      <a:miter lim="400000"/>
                    </a:lnL>
                    <a:lnR w="12700">
                      <a:solidFill>
                        <a:srgbClr val="164F86"/>
                      </a:solidFill>
                      <a:miter lim="400000"/>
                    </a:lnR>
                    <a:lnT w="12700">
                      <a:solidFill>
                        <a:srgbClr val="164F86"/>
                      </a:solidFill>
                      <a:miter lim="400000"/>
                    </a:lnT>
                    <a:lnB w="12700">
                      <a:solidFill>
                        <a:srgbClr val="164F86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defTabSz="642937">
                        <a:defRPr sz="1800"/>
                      </a:pPr>
                      <a:r>
                        <a:rPr sz="3500">
                          <a:latin typeface="Avenir Next Condensed Regular"/>
                          <a:ea typeface="Avenir Next Condensed Regular"/>
                          <a:cs typeface="Avenir Next Condensed Regular"/>
                          <a:sym typeface="Avenir Next Condensed Regular"/>
                        </a:rPr>
                        <a:t>8</a:t>
                      </a:r>
                    </a:p>
                  </a:txBody>
                  <a:tcPr marL="63500" marR="63500" marT="0" marB="0" anchor="ctr" anchorCtr="0" horzOverflow="overflow">
                    <a:lnL w="12700">
                      <a:solidFill>
                        <a:srgbClr val="164F86"/>
                      </a:solidFill>
                      <a:miter lim="400000"/>
                    </a:lnL>
                    <a:lnR w="12700">
                      <a:solidFill>
                        <a:srgbClr val="164F86"/>
                      </a:solidFill>
                      <a:miter lim="400000"/>
                    </a:lnR>
                    <a:lnT w="12700">
                      <a:solidFill>
                        <a:srgbClr val="164F86"/>
                      </a:solidFill>
                      <a:miter lim="400000"/>
                    </a:lnT>
                    <a:lnB w="12700">
                      <a:solidFill>
                        <a:srgbClr val="164F86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3500">
                          <a:latin typeface="Avenir Next Condensed Regular"/>
                          <a:ea typeface="Avenir Next Condensed Regular"/>
                          <a:cs typeface="Avenir Next Condensed Regular"/>
                          <a:sym typeface="Avenir Next Condensed Regular"/>
                        </a:defRPr>
                      </a:pPr>
                    </a:p>
                  </a:txBody>
                  <a:tcPr marL="63500" marR="63500" marT="0" marB="0" anchor="ctr" anchorCtr="0" horzOverflow="overflow">
                    <a:lnL w="12700">
                      <a:solidFill>
                        <a:srgbClr val="164F86"/>
                      </a:solidFill>
                      <a:miter lim="400000"/>
                    </a:lnL>
                    <a:lnR w="12700">
                      <a:solidFill>
                        <a:srgbClr val="164F86"/>
                      </a:solidFill>
                      <a:miter lim="400000"/>
                    </a:lnR>
                    <a:lnT w="12700">
                      <a:solidFill>
                        <a:srgbClr val="164F86"/>
                      </a:solidFill>
                      <a:miter lim="400000"/>
                    </a:lnT>
                    <a:lnB w="12700">
                      <a:solidFill>
                        <a:srgbClr val="164F86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defTabSz="642937">
                        <a:defRPr sz="1800"/>
                      </a:pPr>
                      <a:r>
                        <a:rPr sz="3500">
                          <a:latin typeface="Avenir Next Condensed Regular"/>
                          <a:ea typeface="Avenir Next Condensed Regular"/>
                          <a:cs typeface="Avenir Next Condensed Regular"/>
                          <a:sym typeface="Avenir Next Condensed Regular"/>
                        </a:rPr>
                        <a:t>8</a:t>
                      </a:r>
                    </a:p>
                  </a:txBody>
                  <a:tcPr marL="63500" marR="63500" marT="0" marB="0" anchor="ctr" anchorCtr="0" horzOverflow="overflow">
                    <a:lnL w="12700">
                      <a:solidFill>
                        <a:srgbClr val="164F86"/>
                      </a:solidFill>
                      <a:miter lim="400000"/>
                    </a:lnL>
                    <a:lnR w="3175">
                      <a:miter lim="400000"/>
                    </a:lnR>
                    <a:lnT w="12700">
                      <a:solidFill>
                        <a:srgbClr val="164F86"/>
                      </a:solidFill>
                      <a:miter lim="400000"/>
                    </a:lnT>
                    <a:lnB w="12700">
                      <a:solidFill>
                        <a:srgbClr val="164F86"/>
                      </a:solidFill>
                      <a:miter lim="400000"/>
                    </a:lnB>
                    <a:noFill/>
                  </a:tcPr>
                </a:tc>
              </a:tr>
              <a:tr h="524600">
                <a:tc>
                  <a:txBody>
                    <a:bodyPr/>
                    <a:lstStyle/>
                    <a:p>
                      <a:pPr defTabSz="642937">
                        <a:defRPr sz="1800"/>
                      </a:pPr>
                      <a:r>
                        <a:rPr sz="3500">
                          <a:latin typeface="Avenir Next Condensed Regular"/>
                          <a:ea typeface="Avenir Next Condensed Regular"/>
                          <a:cs typeface="Avenir Next Condensed Regular"/>
                          <a:sym typeface="Avenir Next Condensed Regular"/>
                        </a:rPr>
                        <a:t>6</a:t>
                      </a:r>
                    </a:p>
                  </a:txBody>
                  <a:tcPr marL="63500" marR="63500" marT="0" marB="0" anchor="ctr" anchorCtr="0" horzOverflow="overflow">
                    <a:lnL w="3175">
                      <a:miter lim="400000"/>
                    </a:lnL>
                    <a:lnR w="12700">
                      <a:solidFill>
                        <a:srgbClr val="164F86"/>
                      </a:solidFill>
                      <a:miter lim="400000"/>
                    </a:lnR>
                    <a:lnT w="12700">
                      <a:solidFill>
                        <a:srgbClr val="164F86"/>
                      </a:solidFill>
                      <a:miter lim="400000"/>
                    </a:lnT>
                    <a:lnB w="12700">
                      <a:solidFill>
                        <a:srgbClr val="164F86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defTabSz="642937">
                        <a:defRPr sz="1800"/>
                      </a:pPr>
                      <a:r>
                        <a:rPr sz="3500">
                          <a:latin typeface="Avenir Next Condensed Regular"/>
                          <a:ea typeface="Avenir Next Condensed Regular"/>
                          <a:cs typeface="Avenir Next Condensed Regular"/>
                          <a:sym typeface="Avenir Next Condensed Regular"/>
                        </a:rPr>
                        <a:t>Gimnasia Artística</a:t>
                      </a:r>
                    </a:p>
                  </a:txBody>
                  <a:tcPr marL="63500" marR="63500" marT="0" marB="0" anchor="ctr" anchorCtr="0" horzOverflow="overflow">
                    <a:lnL w="12700">
                      <a:solidFill>
                        <a:srgbClr val="164F86"/>
                      </a:solidFill>
                      <a:miter lim="400000"/>
                    </a:lnL>
                    <a:lnR w="12700">
                      <a:solidFill>
                        <a:srgbClr val="164F86"/>
                      </a:solidFill>
                      <a:miter lim="400000"/>
                    </a:lnR>
                    <a:lnT w="12700">
                      <a:solidFill>
                        <a:srgbClr val="164F86"/>
                      </a:solidFill>
                      <a:miter lim="400000"/>
                    </a:lnT>
                    <a:lnB w="12700">
                      <a:solidFill>
                        <a:srgbClr val="164F86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defTabSz="642937">
                        <a:defRPr sz="1800"/>
                      </a:pPr>
                      <a:r>
                        <a:rPr sz="3500">
                          <a:latin typeface="Avenir Next Condensed Regular"/>
                          <a:ea typeface="Avenir Next Condensed Regular"/>
                          <a:cs typeface="Avenir Next Condensed Regular"/>
                          <a:sym typeface="Avenir Next Condensed Regular"/>
                        </a:rPr>
                        <a:t>2</a:t>
                      </a:r>
                    </a:p>
                  </a:txBody>
                  <a:tcPr marL="63500" marR="63500" marT="0" marB="0" anchor="ctr" anchorCtr="0" horzOverflow="overflow">
                    <a:lnL w="12700">
                      <a:solidFill>
                        <a:srgbClr val="164F86"/>
                      </a:solidFill>
                      <a:miter lim="400000"/>
                    </a:lnL>
                    <a:lnR w="12700">
                      <a:solidFill>
                        <a:srgbClr val="164F86"/>
                      </a:solidFill>
                      <a:miter lim="400000"/>
                    </a:lnR>
                    <a:lnT w="12700">
                      <a:solidFill>
                        <a:srgbClr val="164F86"/>
                      </a:solidFill>
                      <a:miter lim="400000"/>
                    </a:lnT>
                    <a:lnB w="12700">
                      <a:solidFill>
                        <a:srgbClr val="164F86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defTabSz="642937">
                        <a:defRPr sz="1800"/>
                      </a:pPr>
                      <a:r>
                        <a:rPr sz="3500">
                          <a:latin typeface="Avenir Next Condensed Regular"/>
                          <a:ea typeface="Avenir Next Condensed Regular"/>
                          <a:cs typeface="Avenir Next Condensed Regular"/>
                          <a:sym typeface="Avenir Next Condensed Regular"/>
                        </a:rPr>
                        <a:t>2</a:t>
                      </a:r>
                    </a:p>
                  </a:txBody>
                  <a:tcPr marL="63500" marR="63500" marT="0" marB="0" anchor="ctr" anchorCtr="0" horzOverflow="overflow">
                    <a:lnL w="12700">
                      <a:solidFill>
                        <a:srgbClr val="164F86"/>
                      </a:solidFill>
                      <a:miter lim="400000"/>
                    </a:lnL>
                    <a:lnR w="12700">
                      <a:solidFill>
                        <a:srgbClr val="164F86"/>
                      </a:solidFill>
                      <a:miter lim="400000"/>
                    </a:lnR>
                    <a:lnT w="12700">
                      <a:solidFill>
                        <a:srgbClr val="164F86"/>
                      </a:solidFill>
                      <a:miter lim="400000"/>
                    </a:lnT>
                    <a:lnB w="12700">
                      <a:solidFill>
                        <a:srgbClr val="164F86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defTabSz="642937">
                        <a:defRPr sz="1800"/>
                      </a:pPr>
                      <a:r>
                        <a:rPr sz="3500">
                          <a:latin typeface="Avenir Next Condensed Regular"/>
                          <a:ea typeface="Avenir Next Condensed Regular"/>
                          <a:cs typeface="Avenir Next Condensed Regular"/>
                          <a:sym typeface="Avenir Next Condensed Regular"/>
                        </a:rPr>
                        <a:t>2</a:t>
                      </a:r>
                    </a:p>
                  </a:txBody>
                  <a:tcPr marL="63500" marR="63500" marT="0" marB="0" anchor="ctr" anchorCtr="0" horzOverflow="overflow">
                    <a:lnL w="12700">
                      <a:solidFill>
                        <a:srgbClr val="164F86"/>
                      </a:solidFill>
                      <a:miter lim="400000"/>
                    </a:lnL>
                    <a:lnR w="12700">
                      <a:solidFill>
                        <a:srgbClr val="164F86"/>
                      </a:solidFill>
                      <a:miter lim="400000"/>
                    </a:lnR>
                    <a:lnT w="12700">
                      <a:solidFill>
                        <a:srgbClr val="164F86"/>
                      </a:solidFill>
                      <a:miter lim="400000"/>
                    </a:lnT>
                    <a:lnB w="12700">
                      <a:solidFill>
                        <a:srgbClr val="164F86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defTabSz="642937">
                        <a:defRPr sz="1800"/>
                      </a:pPr>
                      <a:r>
                        <a:rPr sz="3500">
                          <a:solidFill>
                            <a:srgbClr val="FFFFFF"/>
                          </a:solidFill>
                          <a:latin typeface="Avenir Next Condensed Regular"/>
                          <a:ea typeface="Avenir Next Condensed Regular"/>
                          <a:cs typeface="Avenir Next Condensed Regular"/>
                          <a:sym typeface="Avenir Next Condensed Regular"/>
                        </a:rPr>
                        <a:t>0</a:t>
                      </a:r>
                    </a:p>
                  </a:txBody>
                  <a:tcPr marL="63500" marR="63500" marT="0" marB="0" anchor="ctr" anchorCtr="0" horzOverflow="overflow">
                    <a:lnL w="12700">
                      <a:solidFill>
                        <a:srgbClr val="164F86"/>
                      </a:solidFill>
                      <a:miter lim="400000"/>
                    </a:lnL>
                    <a:lnR w="3175">
                      <a:miter lim="400000"/>
                    </a:lnR>
                    <a:lnT w="12700">
                      <a:solidFill>
                        <a:srgbClr val="164F86"/>
                      </a:solidFill>
                      <a:miter lim="400000"/>
                    </a:lnT>
                    <a:lnB w="12700">
                      <a:solidFill>
                        <a:srgbClr val="164F86"/>
                      </a:solidFill>
                      <a:miter lim="400000"/>
                    </a:lnB>
                    <a:noFill/>
                  </a:tcPr>
                </a:tc>
              </a:tr>
              <a:tr h="524600">
                <a:tc>
                  <a:txBody>
                    <a:bodyPr/>
                    <a:lstStyle/>
                    <a:p>
                      <a:pPr defTabSz="642937">
                        <a:defRPr sz="1800"/>
                      </a:pPr>
                      <a:r>
                        <a:rPr sz="3500">
                          <a:latin typeface="Avenir Next Condensed Regular"/>
                          <a:ea typeface="Avenir Next Condensed Regular"/>
                          <a:cs typeface="Avenir Next Condensed Regular"/>
                          <a:sym typeface="Avenir Next Condensed Regular"/>
                        </a:rPr>
                        <a:t>7</a:t>
                      </a:r>
                    </a:p>
                  </a:txBody>
                  <a:tcPr marL="63500" marR="63500" marT="0" marB="0" anchor="ctr" anchorCtr="0" horzOverflow="overflow">
                    <a:lnL w="3175">
                      <a:miter lim="400000"/>
                    </a:lnL>
                    <a:lnR w="12700">
                      <a:solidFill>
                        <a:srgbClr val="164F86"/>
                      </a:solidFill>
                      <a:miter lim="400000"/>
                    </a:lnR>
                    <a:lnT w="12700">
                      <a:solidFill>
                        <a:srgbClr val="164F86"/>
                      </a:solidFill>
                      <a:miter lim="400000"/>
                    </a:lnT>
                    <a:lnB w="12700">
                      <a:solidFill>
                        <a:srgbClr val="164F86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defTabSz="642937">
                        <a:defRPr sz="1800"/>
                      </a:pPr>
                      <a:r>
                        <a:rPr sz="3500">
                          <a:latin typeface="Avenir Next Condensed Regular"/>
                          <a:ea typeface="Avenir Next Condensed Regular"/>
                          <a:cs typeface="Avenir Next Condensed Regular"/>
                          <a:sym typeface="Avenir Next Condensed Regular"/>
                        </a:rPr>
                        <a:t>Ecuestre</a:t>
                      </a:r>
                    </a:p>
                  </a:txBody>
                  <a:tcPr marL="63500" marR="63500" marT="0" marB="0" anchor="ctr" anchorCtr="0" horzOverflow="overflow">
                    <a:lnL w="12700">
                      <a:solidFill>
                        <a:srgbClr val="164F86"/>
                      </a:solidFill>
                      <a:miter lim="400000"/>
                    </a:lnL>
                    <a:lnR w="12700">
                      <a:solidFill>
                        <a:srgbClr val="164F86"/>
                      </a:solidFill>
                      <a:miter lim="400000"/>
                    </a:lnR>
                    <a:lnT w="12700">
                      <a:solidFill>
                        <a:srgbClr val="164F86"/>
                      </a:solidFill>
                      <a:miter lim="400000"/>
                    </a:lnT>
                    <a:lnB w="12700">
                      <a:solidFill>
                        <a:srgbClr val="164F86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defTabSz="642937">
                        <a:defRPr sz="1800"/>
                      </a:pPr>
                      <a:r>
                        <a:rPr sz="3500">
                          <a:latin typeface="Avenir Next Condensed Regular"/>
                          <a:ea typeface="Avenir Next Condensed Regular"/>
                          <a:cs typeface="Avenir Next Condensed Regular"/>
                          <a:sym typeface="Avenir Next Condensed Regular"/>
                        </a:rPr>
                        <a:t>3</a:t>
                      </a:r>
                    </a:p>
                  </a:txBody>
                  <a:tcPr marL="63500" marR="63500" marT="0" marB="0" anchor="ctr" anchorCtr="0" horzOverflow="overflow">
                    <a:lnL w="12700">
                      <a:solidFill>
                        <a:srgbClr val="164F86"/>
                      </a:solidFill>
                      <a:miter lim="400000"/>
                    </a:lnL>
                    <a:lnR w="12700">
                      <a:solidFill>
                        <a:srgbClr val="164F86"/>
                      </a:solidFill>
                      <a:miter lim="400000"/>
                    </a:lnR>
                    <a:lnT w="12700">
                      <a:solidFill>
                        <a:srgbClr val="164F86"/>
                      </a:solidFill>
                      <a:miter lim="400000"/>
                    </a:lnT>
                    <a:lnB w="12700">
                      <a:solidFill>
                        <a:srgbClr val="164F86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defTabSz="642937">
                        <a:defRPr sz="1800"/>
                      </a:pPr>
                      <a:r>
                        <a:rPr sz="3500">
                          <a:latin typeface="Avenir Next Condensed Regular"/>
                          <a:ea typeface="Avenir Next Condensed Regular"/>
                          <a:cs typeface="Avenir Next Condensed Regular"/>
                          <a:sym typeface="Avenir Next Condensed Regular"/>
                        </a:rPr>
                        <a:t>5</a:t>
                      </a:r>
                    </a:p>
                  </a:txBody>
                  <a:tcPr marL="63500" marR="63500" marT="0" marB="0" anchor="ctr" anchorCtr="0" horzOverflow="overflow">
                    <a:lnL w="12700">
                      <a:solidFill>
                        <a:srgbClr val="164F86"/>
                      </a:solidFill>
                      <a:miter lim="400000"/>
                    </a:lnL>
                    <a:lnR w="12700">
                      <a:solidFill>
                        <a:srgbClr val="164F86"/>
                      </a:solidFill>
                      <a:miter lim="400000"/>
                    </a:lnR>
                    <a:lnT w="12700">
                      <a:solidFill>
                        <a:srgbClr val="164F86"/>
                      </a:solidFill>
                      <a:miter lim="400000"/>
                    </a:lnT>
                    <a:lnB w="12700">
                      <a:solidFill>
                        <a:srgbClr val="164F86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3500">
                          <a:latin typeface="Avenir Next Condensed Regular"/>
                          <a:ea typeface="Avenir Next Condensed Regular"/>
                          <a:cs typeface="Avenir Next Condensed Regular"/>
                          <a:sym typeface="Avenir Next Condensed Regular"/>
                        </a:rPr>
                        <a:t>1</a:t>
                      </a:r>
                    </a:p>
                  </a:txBody>
                  <a:tcPr marL="63500" marR="63500" marT="0" marB="0" anchor="ctr" anchorCtr="0" horzOverflow="overflow">
                    <a:lnL w="12700">
                      <a:solidFill>
                        <a:srgbClr val="164F86"/>
                      </a:solidFill>
                      <a:miter lim="400000"/>
                    </a:lnL>
                    <a:lnR w="12700">
                      <a:solidFill>
                        <a:srgbClr val="164F86"/>
                      </a:solidFill>
                      <a:miter lim="400000"/>
                    </a:lnR>
                    <a:lnT w="12700">
                      <a:solidFill>
                        <a:srgbClr val="164F86"/>
                      </a:solidFill>
                      <a:miter lim="400000"/>
                    </a:lnT>
                    <a:lnB w="12700">
                      <a:solidFill>
                        <a:srgbClr val="164F86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defTabSz="642937">
                        <a:defRPr sz="1800"/>
                      </a:pPr>
                      <a:r>
                        <a:rPr sz="3500">
                          <a:latin typeface="Avenir Next Condensed Regular"/>
                          <a:ea typeface="Avenir Next Condensed Regular"/>
                          <a:cs typeface="Avenir Next Condensed Regular"/>
                          <a:sym typeface="Avenir Next Condensed Regular"/>
                        </a:rPr>
                        <a:t>4</a:t>
                      </a:r>
                    </a:p>
                  </a:txBody>
                  <a:tcPr marL="63500" marR="63500" marT="0" marB="0" anchor="ctr" anchorCtr="0" horzOverflow="overflow">
                    <a:lnL w="12700">
                      <a:solidFill>
                        <a:srgbClr val="164F86"/>
                      </a:solidFill>
                      <a:miter lim="400000"/>
                    </a:lnL>
                    <a:lnR w="3175">
                      <a:miter lim="400000"/>
                    </a:lnR>
                    <a:lnT w="12700">
                      <a:solidFill>
                        <a:srgbClr val="164F86"/>
                      </a:solidFill>
                      <a:miter lim="400000"/>
                    </a:lnT>
                    <a:lnB w="12700">
                      <a:solidFill>
                        <a:srgbClr val="164F86"/>
                      </a:solidFill>
                      <a:miter lim="400000"/>
                    </a:lnB>
                    <a:noFill/>
                  </a:tcPr>
                </a:tc>
              </a:tr>
              <a:tr h="524600">
                <a:tc>
                  <a:txBody>
                    <a:bodyPr/>
                    <a:lstStyle/>
                    <a:p>
                      <a:pPr defTabSz="642937">
                        <a:defRPr sz="1800"/>
                      </a:pPr>
                      <a:r>
                        <a:rPr sz="3500">
                          <a:latin typeface="Avenir Next Condensed Regular"/>
                          <a:ea typeface="Avenir Next Condensed Regular"/>
                          <a:cs typeface="Avenir Next Condensed Regular"/>
                          <a:sym typeface="Avenir Next Condensed Regular"/>
                        </a:rPr>
                        <a:t>8</a:t>
                      </a:r>
                    </a:p>
                  </a:txBody>
                  <a:tcPr marL="63500" marR="63500" marT="0" marB="0" anchor="ctr" anchorCtr="0" horzOverflow="overflow">
                    <a:lnL w="3175">
                      <a:miter lim="400000"/>
                    </a:lnL>
                    <a:lnR w="12700">
                      <a:solidFill>
                        <a:srgbClr val="164F86"/>
                      </a:solidFill>
                      <a:miter lim="400000"/>
                    </a:lnR>
                    <a:lnT w="12700">
                      <a:solidFill>
                        <a:srgbClr val="164F86"/>
                      </a:solidFill>
                      <a:miter lim="400000"/>
                    </a:lnT>
                    <a:lnB w="12700">
                      <a:solidFill>
                        <a:srgbClr val="164F86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defTabSz="642937">
                        <a:defRPr sz="1800"/>
                      </a:pPr>
                      <a:r>
                        <a:rPr sz="3500">
                          <a:latin typeface="Avenir Next Condensed Regular"/>
                          <a:ea typeface="Avenir Next Condensed Regular"/>
                          <a:cs typeface="Avenir Next Condensed Regular"/>
                          <a:sym typeface="Avenir Next Condensed Regular"/>
                        </a:rPr>
                        <a:t>Luchas Asociadas</a:t>
                      </a:r>
                    </a:p>
                  </a:txBody>
                  <a:tcPr marL="63500" marR="63500" marT="0" marB="0" anchor="ctr" anchorCtr="0" horzOverflow="overflow">
                    <a:lnL w="12700">
                      <a:solidFill>
                        <a:srgbClr val="164F86"/>
                      </a:solidFill>
                      <a:miter lim="400000"/>
                    </a:lnL>
                    <a:lnR w="12700">
                      <a:solidFill>
                        <a:srgbClr val="164F86"/>
                      </a:solidFill>
                      <a:miter lim="400000"/>
                    </a:lnR>
                    <a:lnT w="12700">
                      <a:solidFill>
                        <a:srgbClr val="164F86"/>
                      </a:solidFill>
                      <a:miter lim="400000"/>
                    </a:lnT>
                    <a:lnB w="12700">
                      <a:solidFill>
                        <a:srgbClr val="164F86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defTabSz="642937">
                        <a:defRPr sz="1800"/>
                      </a:pPr>
                      <a:r>
                        <a:rPr sz="3500">
                          <a:latin typeface="Avenir Next Condensed Regular"/>
                          <a:ea typeface="Avenir Next Condensed Regular"/>
                          <a:cs typeface="Avenir Next Condensed Regular"/>
                          <a:sym typeface="Avenir Next Condensed Regular"/>
                        </a:rPr>
                        <a:t>2</a:t>
                      </a:r>
                    </a:p>
                  </a:txBody>
                  <a:tcPr marL="63500" marR="63500" marT="0" marB="0" anchor="ctr" anchorCtr="0" horzOverflow="overflow">
                    <a:lnL w="12700">
                      <a:solidFill>
                        <a:srgbClr val="164F86"/>
                      </a:solidFill>
                      <a:miter lim="400000"/>
                    </a:lnL>
                    <a:lnR w="12700">
                      <a:solidFill>
                        <a:srgbClr val="164F86"/>
                      </a:solidFill>
                      <a:miter lim="400000"/>
                    </a:lnR>
                    <a:lnT w="12700">
                      <a:solidFill>
                        <a:srgbClr val="164F86"/>
                      </a:solidFill>
                      <a:miter lim="400000"/>
                    </a:lnT>
                    <a:lnB w="12700">
                      <a:solidFill>
                        <a:srgbClr val="164F86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defTabSz="642937">
                        <a:defRPr sz="1800"/>
                      </a:pPr>
                      <a:r>
                        <a:rPr sz="3500">
                          <a:latin typeface="Avenir Next Condensed Regular"/>
                          <a:ea typeface="Avenir Next Condensed Regular"/>
                          <a:cs typeface="Avenir Next Condensed Regular"/>
                          <a:sym typeface="Avenir Next Condensed Regular"/>
                        </a:rPr>
                        <a:t>2</a:t>
                      </a:r>
                    </a:p>
                  </a:txBody>
                  <a:tcPr marL="63500" marR="63500" marT="0" marB="0" anchor="ctr" anchorCtr="0" horzOverflow="overflow">
                    <a:lnL w="12700">
                      <a:solidFill>
                        <a:srgbClr val="164F86"/>
                      </a:solidFill>
                      <a:miter lim="400000"/>
                    </a:lnL>
                    <a:lnR w="12700">
                      <a:solidFill>
                        <a:srgbClr val="164F86"/>
                      </a:solidFill>
                      <a:miter lim="400000"/>
                    </a:lnR>
                    <a:lnT w="12700">
                      <a:solidFill>
                        <a:srgbClr val="164F86"/>
                      </a:solidFill>
                      <a:miter lim="400000"/>
                    </a:lnT>
                    <a:lnB w="12700">
                      <a:solidFill>
                        <a:srgbClr val="164F86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defTabSz="642937">
                        <a:defRPr sz="1800"/>
                      </a:pPr>
                      <a:r>
                        <a:rPr sz="3500">
                          <a:latin typeface="Avenir Next Condensed Regular"/>
                          <a:ea typeface="Avenir Next Condensed Regular"/>
                          <a:cs typeface="Avenir Next Condensed Regular"/>
                          <a:sym typeface="Avenir Next Condensed Regular"/>
                        </a:rPr>
                        <a:t>1</a:t>
                      </a:r>
                    </a:p>
                  </a:txBody>
                  <a:tcPr marL="63500" marR="63500" marT="0" marB="0" anchor="ctr" anchorCtr="0" horzOverflow="overflow">
                    <a:lnL w="12700">
                      <a:solidFill>
                        <a:srgbClr val="164F86"/>
                      </a:solidFill>
                      <a:miter lim="400000"/>
                    </a:lnL>
                    <a:lnR w="12700">
                      <a:solidFill>
                        <a:srgbClr val="164F86"/>
                      </a:solidFill>
                      <a:miter lim="400000"/>
                    </a:lnR>
                    <a:lnT w="12700">
                      <a:solidFill>
                        <a:srgbClr val="164F86"/>
                      </a:solidFill>
                      <a:miter lim="400000"/>
                    </a:lnT>
                    <a:lnB w="12700">
                      <a:solidFill>
                        <a:srgbClr val="164F86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defTabSz="642937">
                        <a:defRPr sz="1800"/>
                      </a:pPr>
                      <a:r>
                        <a:rPr sz="3500">
                          <a:latin typeface="Avenir Next Condensed Regular"/>
                          <a:ea typeface="Avenir Next Condensed Regular"/>
                          <a:cs typeface="Avenir Next Condensed Regular"/>
                          <a:sym typeface="Avenir Next Condensed Regular"/>
                        </a:rPr>
                        <a:t>1</a:t>
                      </a:r>
                    </a:p>
                  </a:txBody>
                  <a:tcPr marL="63500" marR="63500" marT="0" marB="0" anchor="ctr" anchorCtr="0" horzOverflow="overflow">
                    <a:lnL w="12700">
                      <a:solidFill>
                        <a:srgbClr val="164F86"/>
                      </a:solidFill>
                      <a:miter lim="400000"/>
                    </a:lnL>
                    <a:lnR w="3175">
                      <a:miter lim="400000"/>
                    </a:lnR>
                    <a:lnT w="12700">
                      <a:solidFill>
                        <a:srgbClr val="164F86"/>
                      </a:solidFill>
                      <a:miter lim="400000"/>
                    </a:lnT>
                    <a:lnB w="12700">
                      <a:solidFill>
                        <a:srgbClr val="164F86"/>
                      </a:solidFill>
                      <a:miter lim="400000"/>
                    </a:lnB>
                    <a:noFill/>
                  </a:tcPr>
                </a:tc>
              </a:tr>
              <a:tr h="524600">
                <a:tc>
                  <a:txBody>
                    <a:bodyPr/>
                    <a:lstStyle/>
                    <a:p>
                      <a:pPr defTabSz="642937">
                        <a:defRPr sz="1800"/>
                      </a:pPr>
                      <a:r>
                        <a:rPr sz="3500">
                          <a:latin typeface="Avenir Next Condensed Regular"/>
                          <a:ea typeface="Avenir Next Condensed Regular"/>
                          <a:cs typeface="Avenir Next Condensed Regular"/>
                          <a:sym typeface="Avenir Next Condensed Regular"/>
                        </a:rPr>
                        <a:t>9</a:t>
                      </a:r>
                    </a:p>
                  </a:txBody>
                  <a:tcPr marL="63500" marR="63500" marT="0" marB="0" anchor="ctr" anchorCtr="0" horzOverflow="overflow">
                    <a:lnL w="3175">
                      <a:miter lim="400000"/>
                    </a:lnL>
                    <a:lnR w="12700">
                      <a:solidFill>
                        <a:srgbClr val="164F86"/>
                      </a:solidFill>
                      <a:miter lim="400000"/>
                    </a:lnR>
                    <a:lnT w="12700">
                      <a:solidFill>
                        <a:srgbClr val="164F86"/>
                      </a:solidFill>
                      <a:miter lim="400000"/>
                    </a:lnT>
                    <a:lnB w="12700">
                      <a:solidFill>
                        <a:srgbClr val="164F86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defTabSz="642937">
                        <a:defRPr sz="1800"/>
                      </a:pPr>
                      <a:r>
                        <a:rPr sz="3500">
                          <a:latin typeface="Avenir Next Condensed Regular"/>
                          <a:ea typeface="Avenir Next Condensed Regular"/>
                          <a:cs typeface="Avenir Next Condensed Regular"/>
                          <a:sym typeface="Avenir Next Condensed Regular"/>
                        </a:rPr>
                        <a:t>Natación Artística</a:t>
                      </a:r>
                    </a:p>
                  </a:txBody>
                  <a:tcPr marL="63500" marR="63500" marT="0" marB="0" anchor="ctr" anchorCtr="0" horzOverflow="overflow">
                    <a:lnL w="12700">
                      <a:solidFill>
                        <a:srgbClr val="164F86"/>
                      </a:solidFill>
                      <a:miter lim="400000"/>
                    </a:lnL>
                    <a:lnR w="12700">
                      <a:solidFill>
                        <a:srgbClr val="164F86"/>
                      </a:solidFill>
                      <a:miter lim="400000"/>
                    </a:lnR>
                    <a:lnT w="12700">
                      <a:solidFill>
                        <a:srgbClr val="164F86"/>
                      </a:solidFill>
                      <a:miter lim="400000"/>
                    </a:lnT>
                    <a:lnB w="12700">
                      <a:solidFill>
                        <a:srgbClr val="164F86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defTabSz="642937">
                        <a:defRPr sz="1800"/>
                      </a:pPr>
                      <a:r>
                        <a:rPr sz="3500">
                          <a:latin typeface="Avenir Next Condensed Regular"/>
                          <a:ea typeface="Avenir Next Condensed Regular"/>
                          <a:cs typeface="Avenir Next Condensed Regular"/>
                          <a:sym typeface="Avenir Next Condensed Regular"/>
                        </a:rPr>
                        <a:t>1</a:t>
                      </a:r>
                    </a:p>
                  </a:txBody>
                  <a:tcPr marL="63500" marR="63500" marT="0" marB="0" anchor="ctr" anchorCtr="0" horzOverflow="overflow">
                    <a:lnL w="12700">
                      <a:solidFill>
                        <a:srgbClr val="164F86"/>
                      </a:solidFill>
                      <a:miter lim="400000"/>
                    </a:lnL>
                    <a:lnR w="12700">
                      <a:solidFill>
                        <a:srgbClr val="164F86"/>
                      </a:solidFill>
                      <a:miter lim="400000"/>
                    </a:lnR>
                    <a:lnT w="12700">
                      <a:solidFill>
                        <a:srgbClr val="164F86"/>
                      </a:solidFill>
                      <a:miter lim="400000"/>
                    </a:lnT>
                    <a:lnB w="12700">
                      <a:solidFill>
                        <a:srgbClr val="164F86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defTabSz="642937">
                        <a:defRPr sz="1800"/>
                      </a:pPr>
                      <a:r>
                        <a:rPr sz="3500">
                          <a:latin typeface="Avenir Next Condensed Regular"/>
                          <a:ea typeface="Avenir Next Condensed Regular"/>
                          <a:cs typeface="Avenir Next Condensed Regular"/>
                          <a:sym typeface="Avenir Next Condensed Regular"/>
                        </a:rPr>
                        <a:t>2</a:t>
                      </a:r>
                    </a:p>
                  </a:txBody>
                  <a:tcPr marL="63500" marR="63500" marT="0" marB="0" anchor="ctr" anchorCtr="0" horzOverflow="overflow">
                    <a:lnL w="12700">
                      <a:solidFill>
                        <a:srgbClr val="164F86"/>
                      </a:solidFill>
                      <a:miter lim="400000"/>
                    </a:lnL>
                    <a:lnR w="12700">
                      <a:solidFill>
                        <a:srgbClr val="164F86"/>
                      </a:solidFill>
                      <a:miter lim="400000"/>
                    </a:lnR>
                    <a:lnT w="12700">
                      <a:solidFill>
                        <a:srgbClr val="164F86"/>
                      </a:solidFill>
                      <a:miter lim="400000"/>
                    </a:lnT>
                    <a:lnB w="12700">
                      <a:solidFill>
                        <a:srgbClr val="164F86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defTabSz="642937">
                        <a:defRPr sz="1800"/>
                      </a:pPr>
                      <a:r>
                        <a:rPr sz="3500">
                          <a:latin typeface="Avenir Next Condensed Regular"/>
                          <a:ea typeface="Avenir Next Condensed Regular"/>
                          <a:cs typeface="Avenir Next Condensed Regular"/>
                          <a:sym typeface="Avenir Next Condensed Regular"/>
                        </a:rPr>
                        <a:t>2</a:t>
                      </a:r>
                    </a:p>
                  </a:txBody>
                  <a:tcPr marL="63500" marR="63500" marT="0" marB="0" anchor="ctr" anchorCtr="0" horzOverflow="overflow">
                    <a:lnL w="12700">
                      <a:solidFill>
                        <a:srgbClr val="164F86"/>
                      </a:solidFill>
                      <a:miter lim="400000"/>
                    </a:lnL>
                    <a:lnR w="12700">
                      <a:solidFill>
                        <a:srgbClr val="164F86"/>
                      </a:solidFill>
                      <a:miter lim="400000"/>
                    </a:lnR>
                    <a:lnT w="12700">
                      <a:solidFill>
                        <a:srgbClr val="164F86"/>
                      </a:solidFill>
                      <a:miter lim="400000"/>
                    </a:lnT>
                    <a:lnB w="12700">
                      <a:solidFill>
                        <a:srgbClr val="164F86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defTabSz="642937">
                        <a:defRPr sz="1800"/>
                      </a:pPr>
                      <a:r>
                        <a:rPr sz="3500">
                          <a:solidFill>
                            <a:srgbClr val="FFFFFF"/>
                          </a:solidFill>
                          <a:latin typeface="Avenir Next Condensed Regular"/>
                          <a:ea typeface="Avenir Next Condensed Regular"/>
                          <a:cs typeface="Avenir Next Condensed Regular"/>
                          <a:sym typeface="Avenir Next Condensed Regular"/>
                        </a:rPr>
                        <a:t>0</a:t>
                      </a:r>
                    </a:p>
                  </a:txBody>
                  <a:tcPr marL="63500" marR="63500" marT="0" marB="0" anchor="ctr" anchorCtr="0" horzOverflow="overflow">
                    <a:lnL w="12700">
                      <a:solidFill>
                        <a:srgbClr val="164F86"/>
                      </a:solidFill>
                      <a:miter lim="400000"/>
                    </a:lnL>
                    <a:lnR w="3175">
                      <a:miter lim="400000"/>
                    </a:lnR>
                    <a:lnT w="12700">
                      <a:solidFill>
                        <a:srgbClr val="164F86"/>
                      </a:solidFill>
                      <a:miter lim="400000"/>
                    </a:lnT>
                    <a:lnB w="12700">
                      <a:solidFill>
                        <a:srgbClr val="164F86"/>
                      </a:solidFill>
                      <a:miter lim="400000"/>
                    </a:lnB>
                    <a:noFill/>
                  </a:tcPr>
                </a:tc>
              </a:tr>
              <a:tr h="524600">
                <a:tc>
                  <a:txBody>
                    <a:bodyPr/>
                    <a:lstStyle/>
                    <a:p>
                      <a:pPr defTabSz="642937">
                        <a:defRPr sz="1800"/>
                      </a:pPr>
                      <a:r>
                        <a:rPr sz="3500">
                          <a:latin typeface="Avenir Next Condensed Regular"/>
                          <a:ea typeface="Avenir Next Condensed Regular"/>
                          <a:cs typeface="Avenir Next Condensed Regular"/>
                          <a:sym typeface="Avenir Next Condensed Regular"/>
                        </a:rPr>
                        <a:t>10</a:t>
                      </a:r>
                    </a:p>
                  </a:txBody>
                  <a:tcPr marL="63500" marR="63500" marT="0" marB="0" anchor="ctr" anchorCtr="0" horzOverflow="overflow">
                    <a:lnL w="3175">
                      <a:miter lim="400000"/>
                    </a:lnL>
                    <a:lnR w="12700">
                      <a:solidFill>
                        <a:srgbClr val="164F86"/>
                      </a:solidFill>
                      <a:miter lim="400000"/>
                    </a:lnR>
                    <a:lnT w="12700">
                      <a:solidFill>
                        <a:srgbClr val="164F86"/>
                      </a:solidFill>
                      <a:miter lim="400000"/>
                    </a:lnT>
                    <a:lnB w="12700">
                      <a:solidFill>
                        <a:srgbClr val="164F86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defTabSz="642937">
                        <a:defRPr sz="1800"/>
                      </a:pPr>
                      <a:r>
                        <a:rPr sz="3500">
                          <a:latin typeface="Avenir Next Condensed Regular"/>
                          <a:ea typeface="Avenir Next Condensed Regular"/>
                          <a:cs typeface="Avenir Next Condensed Regular"/>
                          <a:sym typeface="Avenir Next Condensed Regular"/>
                        </a:rPr>
                        <a:t>Pentatlón Moderno</a:t>
                      </a:r>
                    </a:p>
                  </a:txBody>
                  <a:tcPr marL="63500" marR="63500" marT="0" marB="0" anchor="ctr" anchorCtr="0" horzOverflow="overflow">
                    <a:lnL w="12700">
                      <a:solidFill>
                        <a:srgbClr val="164F86"/>
                      </a:solidFill>
                      <a:miter lim="400000"/>
                    </a:lnL>
                    <a:lnR w="12700">
                      <a:solidFill>
                        <a:srgbClr val="164F86"/>
                      </a:solidFill>
                      <a:miter lim="400000"/>
                    </a:lnR>
                    <a:lnT w="12700">
                      <a:solidFill>
                        <a:srgbClr val="164F86"/>
                      </a:solidFill>
                      <a:miter lim="400000"/>
                    </a:lnT>
                    <a:lnB w="12700">
                      <a:solidFill>
                        <a:srgbClr val="164F86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defTabSz="642937">
                        <a:defRPr sz="1800"/>
                      </a:pPr>
                      <a:r>
                        <a:rPr sz="3500">
                          <a:latin typeface="Avenir Next Condensed Regular"/>
                          <a:ea typeface="Avenir Next Condensed Regular"/>
                          <a:cs typeface="Avenir Next Condensed Regular"/>
                          <a:sym typeface="Avenir Next Condensed Regular"/>
                        </a:rPr>
                        <a:t>1</a:t>
                      </a:r>
                    </a:p>
                  </a:txBody>
                  <a:tcPr marL="63500" marR="63500" marT="0" marB="0" anchor="ctr" anchorCtr="0" horzOverflow="overflow">
                    <a:lnL w="12700">
                      <a:solidFill>
                        <a:srgbClr val="164F86"/>
                      </a:solidFill>
                      <a:miter lim="400000"/>
                    </a:lnL>
                    <a:lnR w="12700">
                      <a:solidFill>
                        <a:srgbClr val="164F86"/>
                      </a:solidFill>
                      <a:miter lim="400000"/>
                    </a:lnR>
                    <a:lnT w="12700">
                      <a:solidFill>
                        <a:srgbClr val="164F86"/>
                      </a:solidFill>
                      <a:miter lim="400000"/>
                    </a:lnT>
                    <a:lnB w="12700">
                      <a:solidFill>
                        <a:srgbClr val="164F86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defTabSz="642937">
                        <a:defRPr sz="1800"/>
                      </a:pPr>
                      <a:r>
                        <a:rPr sz="3500">
                          <a:latin typeface="Avenir Next Condensed Regular"/>
                          <a:ea typeface="Avenir Next Condensed Regular"/>
                          <a:cs typeface="Avenir Next Condensed Regular"/>
                          <a:sym typeface="Avenir Next Condensed Regular"/>
                        </a:rPr>
                        <a:t>1</a:t>
                      </a:r>
                    </a:p>
                  </a:txBody>
                  <a:tcPr marL="63500" marR="63500" marT="0" marB="0" anchor="ctr" anchorCtr="0" horzOverflow="overflow">
                    <a:lnL w="12700">
                      <a:solidFill>
                        <a:srgbClr val="164F86"/>
                      </a:solidFill>
                      <a:miter lim="400000"/>
                    </a:lnL>
                    <a:lnR w="12700">
                      <a:solidFill>
                        <a:srgbClr val="164F86"/>
                      </a:solidFill>
                      <a:miter lim="400000"/>
                    </a:lnR>
                    <a:lnT w="12700">
                      <a:solidFill>
                        <a:srgbClr val="164F86"/>
                      </a:solidFill>
                      <a:miter lim="400000"/>
                    </a:lnT>
                    <a:lnB w="12700">
                      <a:solidFill>
                        <a:srgbClr val="164F86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defTabSz="642937">
                        <a:defRPr sz="1800"/>
                      </a:pPr>
                      <a:r>
                        <a:rPr sz="3500">
                          <a:latin typeface="Avenir Next Condensed Regular"/>
                          <a:ea typeface="Avenir Next Condensed Regular"/>
                          <a:cs typeface="Avenir Next Condensed Regular"/>
                          <a:sym typeface="Avenir Next Condensed Regular"/>
                        </a:rPr>
                        <a:t>1</a:t>
                      </a:r>
                    </a:p>
                  </a:txBody>
                  <a:tcPr marL="63500" marR="63500" marT="0" marB="0" anchor="ctr" anchorCtr="0" horzOverflow="overflow">
                    <a:lnL w="12700">
                      <a:solidFill>
                        <a:srgbClr val="164F86"/>
                      </a:solidFill>
                      <a:miter lim="400000"/>
                    </a:lnL>
                    <a:lnR w="12700">
                      <a:solidFill>
                        <a:srgbClr val="164F86"/>
                      </a:solidFill>
                      <a:miter lim="400000"/>
                    </a:lnR>
                    <a:lnT w="12700">
                      <a:solidFill>
                        <a:srgbClr val="164F86"/>
                      </a:solidFill>
                      <a:miter lim="400000"/>
                    </a:lnT>
                    <a:lnB w="12700">
                      <a:solidFill>
                        <a:srgbClr val="164F86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defTabSz="642937">
                        <a:defRPr sz="1800"/>
                      </a:pPr>
                      <a:r>
                        <a:rPr sz="3500">
                          <a:solidFill>
                            <a:srgbClr val="FFFFFF"/>
                          </a:solidFill>
                          <a:latin typeface="Avenir Next Condensed Regular"/>
                          <a:ea typeface="Avenir Next Condensed Regular"/>
                          <a:cs typeface="Avenir Next Condensed Regular"/>
                          <a:sym typeface="Avenir Next Condensed Regular"/>
                        </a:rPr>
                        <a:t>0</a:t>
                      </a:r>
                    </a:p>
                  </a:txBody>
                  <a:tcPr marL="63500" marR="63500" marT="0" marB="0" anchor="ctr" anchorCtr="0" horzOverflow="overflow">
                    <a:lnL w="12700">
                      <a:solidFill>
                        <a:srgbClr val="164F86"/>
                      </a:solidFill>
                      <a:miter lim="400000"/>
                    </a:lnL>
                    <a:lnR w="3175">
                      <a:miter lim="400000"/>
                    </a:lnR>
                    <a:lnT w="12700">
                      <a:solidFill>
                        <a:srgbClr val="164F86"/>
                      </a:solidFill>
                      <a:miter lim="400000"/>
                    </a:lnT>
                    <a:lnB w="12700">
                      <a:solidFill>
                        <a:srgbClr val="164F86"/>
                      </a:solidFill>
                      <a:miter lim="400000"/>
                    </a:lnB>
                    <a:noFill/>
                  </a:tcPr>
                </a:tc>
              </a:tr>
              <a:tr h="524600">
                <a:tc>
                  <a:txBody>
                    <a:bodyPr/>
                    <a:lstStyle/>
                    <a:p>
                      <a:pPr defTabSz="642937">
                        <a:defRPr sz="1800"/>
                      </a:pPr>
                      <a:r>
                        <a:rPr sz="3500">
                          <a:latin typeface="Avenir Next Condensed Regular"/>
                          <a:ea typeface="Avenir Next Condensed Regular"/>
                          <a:cs typeface="Avenir Next Condensed Regular"/>
                          <a:sym typeface="Avenir Next Condensed Regular"/>
                        </a:rPr>
                        <a:t>11</a:t>
                      </a:r>
                    </a:p>
                  </a:txBody>
                  <a:tcPr marL="63500" marR="63500" marT="0" marB="0" anchor="ctr" anchorCtr="0" horzOverflow="overflow">
                    <a:lnL w="3175">
                      <a:miter lim="400000"/>
                    </a:lnL>
                    <a:lnR w="12700">
                      <a:solidFill>
                        <a:srgbClr val="164F86"/>
                      </a:solidFill>
                      <a:miter lim="400000"/>
                    </a:lnR>
                    <a:lnT w="12700">
                      <a:solidFill>
                        <a:srgbClr val="164F86"/>
                      </a:solidFill>
                      <a:miter lim="400000"/>
                    </a:lnT>
                    <a:lnB w="12700">
                      <a:solidFill>
                        <a:srgbClr val="164F86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defTabSz="642937">
                        <a:defRPr sz="1800"/>
                      </a:pPr>
                      <a:r>
                        <a:rPr sz="3500">
                          <a:latin typeface="Avenir Next Condensed Regular"/>
                          <a:ea typeface="Avenir Next Condensed Regular"/>
                          <a:cs typeface="Avenir Next Condensed Regular"/>
                          <a:sym typeface="Avenir Next Condensed Regular"/>
                        </a:rPr>
                        <a:t>Softbol</a:t>
                      </a:r>
                    </a:p>
                  </a:txBody>
                  <a:tcPr marL="63500" marR="63500" marT="0" marB="0" anchor="ctr" anchorCtr="0" horzOverflow="overflow">
                    <a:lnL w="12700">
                      <a:solidFill>
                        <a:srgbClr val="164F86"/>
                      </a:solidFill>
                      <a:miter lim="400000"/>
                    </a:lnL>
                    <a:lnR w="12700">
                      <a:solidFill>
                        <a:srgbClr val="164F86"/>
                      </a:solidFill>
                      <a:miter lim="400000"/>
                    </a:lnR>
                    <a:lnT w="12700">
                      <a:solidFill>
                        <a:srgbClr val="164F86"/>
                      </a:solidFill>
                      <a:miter lim="400000"/>
                    </a:lnT>
                    <a:lnB w="12700">
                      <a:solidFill>
                        <a:srgbClr val="164F86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defTabSz="642937">
                        <a:defRPr sz="1800"/>
                      </a:pPr>
                      <a:r>
                        <a:rPr sz="3500">
                          <a:latin typeface="Avenir Next Condensed Regular"/>
                          <a:ea typeface="Avenir Next Condensed Regular"/>
                          <a:cs typeface="Avenir Next Condensed Regular"/>
                          <a:sym typeface="Avenir Next Condensed Regular"/>
                        </a:rPr>
                        <a:t>1</a:t>
                      </a:r>
                    </a:p>
                  </a:txBody>
                  <a:tcPr marL="63500" marR="63500" marT="0" marB="0" anchor="ctr" anchorCtr="0" horzOverflow="overflow">
                    <a:lnL w="12700">
                      <a:solidFill>
                        <a:srgbClr val="164F86"/>
                      </a:solidFill>
                      <a:miter lim="400000"/>
                    </a:lnL>
                    <a:lnR w="12700">
                      <a:solidFill>
                        <a:srgbClr val="164F86"/>
                      </a:solidFill>
                      <a:miter lim="400000"/>
                    </a:lnR>
                    <a:lnT w="12700">
                      <a:solidFill>
                        <a:srgbClr val="164F86"/>
                      </a:solidFill>
                      <a:miter lim="400000"/>
                    </a:lnT>
                    <a:lnB w="12700">
                      <a:solidFill>
                        <a:srgbClr val="164F86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defTabSz="642937">
                        <a:defRPr sz="1800"/>
                      </a:pPr>
                      <a:r>
                        <a:rPr sz="3500">
                          <a:latin typeface="Avenir Next Condensed Regular"/>
                          <a:ea typeface="Avenir Next Condensed Regular"/>
                          <a:cs typeface="Avenir Next Condensed Regular"/>
                          <a:sym typeface="Avenir Next Condensed Regular"/>
                        </a:rPr>
                        <a:t>15</a:t>
                      </a:r>
                    </a:p>
                  </a:txBody>
                  <a:tcPr marL="63500" marR="63500" marT="0" marB="0" anchor="ctr" anchorCtr="0" horzOverflow="overflow">
                    <a:lnL w="12700">
                      <a:solidFill>
                        <a:srgbClr val="164F86"/>
                      </a:solidFill>
                      <a:miter lim="400000"/>
                    </a:lnL>
                    <a:lnR w="12700">
                      <a:solidFill>
                        <a:srgbClr val="164F86"/>
                      </a:solidFill>
                      <a:miter lim="400000"/>
                    </a:lnR>
                    <a:lnT w="12700">
                      <a:solidFill>
                        <a:srgbClr val="164F86"/>
                      </a:solidFill>
                      <a:miter lim="400000"/>
                    </a:lnT>
                    <a:lnB w="12700">
                      <a:solidFill>
                        <a:srgbClr val="164F86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3500">
                          <a:latin typeface="Avenir Next Condensed Regular"/>
                          <a:ea typeface="Avenir Next Condensed Regular"/>
                          <a:cs typeface="Avenir Next Condensed Regular"/>
                          <a:sym typeface="Avenir Next Condensed Regular"/>
                        </a:defRPr>
                      </a:pPr>
                    </a:p>
                  </a:txBody>
                  <a:tcPr marL="63500" marR="63500" marT="0" marB="0" anchor="ctr" anchorCtr="0" horzOverflow="overflow">
                    <a:lnL w="12700">
                      <a:solidFill>
                        <a:srgbClr val="164F86"/>
                      </a:solidFill>
                      <a:miter lim="400000"/>
                    </a:lnL>
                    <a:lnR w="12700">
                      <a:solidFill>
                        <a:srgbClr val="164F86"/>
                      </a:solidFill>
                      <a:miter lim="400000"/>
                    </a:lnR>
                    <a:lnT w="12700">
                      <a:solidFill>
                        <a:srgbClr val="164F86"/>
                      </a:solidFill>
                      <a:miter lim="400000"/>
                    </a:lnT>
                    <a:lnB w="12700">
                      <a:solidFill>
                        <a:srgbClr val="164F86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defTabSz="642937">
                        <a:defRPr sz="1800"/>
                      </a:pPr>
                      <a:r>
                        <a:rPr sz="3500">
                          <a:latin typeface="Avenir Next Condensed Regular"/>
                          <a:ea typeface="Avenir Next Condensed Regular"/>
                          <a:cs typeface="Avenir Next Condensed Regular"/>
                          <a:sym typeface="Avenir Next Condensed Regular"/>
                        </a:rPr>
                        <a:t>15</a:t>
                      </a:r>
                    </a:p>
                  </a:txBody>
                  <a:tcPr marL="63500" marR="63500" marT="0" marB="0" anchor="ctr" anchorCtr="0" horzOverflow="overflow">
                    <a:lnL w="12700">
                      <a:solidFill>
                        <a:srgbClr val="164F86"/>
                      </a:solidFill>
                      <a:miter lim="400000"/>
                    </a:lnL>
                    <a:lnR w="3175">
                      <a:miter lim="400000"/>
                    </a:lnR>
                    <a:lnT w="12700">
                      <a:solidFill>
                        <a:srgbClr val="164F86"/>
                      </a:solidFill>
                      <a:miter lim="400000"/>
                    </a:lnT>
                    <a:lnB w="12700">
                      <a:solidFill>
                        <a:srgbClr val="164F86"/>
                      </a:solidFill>
                      <a:miter lim="400000"/>
                    </a:lnB>
                    <a:noFill/>
                  </a:tcPr>
                </a:tc>
              </a:tr>
              <a:tr h="524600">
                <a:tc>
                  <a:txBody>
                    <a:bodyPr/>
                    <a:lstStyle/>
                    <a:p>
                      <a:pPr defTabSz="642937">
                        <a:defRPr sz="1800"/>
                      </a:pPr>
                      <a:r>
                        <a:rPr sz="3500">
                          <a:latin typeface="Avenir Next Condensed Regular"/>
                          <a:ea typeface="Avenir Next Condensed Regular"/>
                          <a:cs typeface="Avenir Next Condensed Regular"/>
                          <a:sym typeface="Avenir Next Condensed Regular"/>
                        </a:rPr>
                        <a:t>12</a:t>
                      </a:r>
                    </a:p>
                  </a:txBody>
                  <a:tcPr marL="63500" marR="63500" marT="0" marB="0" anchor="ctr" anchorCtr="0" horzOverflow="overflow">
                    <a:lnL w="3175">
                      <a:miter lim="400000"/>
                    </a:lnL>
                    <a:lnR w="12700">
                      <a:solidFill>
                        <a:srgbClr val="164F86"/>
                      </a:solidFill>
                      <a:miter lim="400000"/>
                    </a:lnR>
                    <a:lnT w="12700">
                      <a:solidFill>
                        <a:srgbClr val="164F86"/>
                      </a:solidFill>
                      <a:miter lim="400000"/>
                    </a:lnT>
                    <a:lnB w="12700">
                      <a:solidFill>
                        <a:srgbClr val="164F86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defTabSz="642937">
                        <a:defRPr sz="1800"/>
                      </a:pPr>
                      <a:r>
                        <a:rPr sz="3500">
                          <a:latin typeface="Avenir Next Condensed Regular"/>
                          <a:ea typeface="Avenir Next Condensed Regular"/>
                          <a:cs typeface="Avenir Next Condensed Regular"/>
                          <a:sym typeface="Avenir Next Condensed Regular"/>
                        </a:rPr>
                        <a:t>Taekwondo</a:t>
                      </a:r>
                    </a:p>
                  </a:txBody>
                  <a:tcPr marL="63500" marR="63500" marT="0" marB="0" anchor="ctr" anchorCtr="0" horzOverflow="overflow">
                    <a:lnL w="12700">
                      <a:solidFill>
                        <a:srgbClr val="164F86"/>
                      </a:solidFill>
                      <a:miter lim="400000"/>
                    </a:lnL>
                    <a:lnR w="12700">
                      <a:solidFill>
                        <a:srgbClr val="164F86"/>
                      </a:solidFill>
                      <a:miter lim="400000"/>
                    </a:lnR>
                    <a:lnT w="12700">
                      <a:solidFill>
                        <a:srgbClr val="164F86"/>
                      </a:solidFill>
                      <a:miter lim="400000"/>
                    </a:lnT>
                    <a:lnB w="12700">
                      <a:solidFill>
                        <a:srgbClr val="164F86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defTabSz="642937">
                        <a:defRPr sz="1800"/>
                      </a:pPr>
                      <a:r>
                        <a:rPr sz="3500">
                          <a:latin typeface="Avenir Next Condensed Regular"/>
                          <a:ea typeface="Avenir Next Condensed Regular"/>
                          <a:cs typeface="Avenir Next Condensed Regular"/>
                          <a:sym typeface="Avenir Next Condensed Regular"/>
                        </a:rPr>
                        <a:t>2</a:t>
                      </a:r>
                    </a:p>
                  </a:txBody>
                  <a:tcPr marL="63500" marR="63500" marT="0" marB="0" anchor="ctr" anchorCtr="0" horzOverflow="overflow">
                    <a:lnL w="12700">
                      <a:solidFill>
                        <a:srgbClr val="164F86"/>
                      </a:solidFill>
                      <a:miter lim="400000"/>
                    </a:lnL>
                    <a:lnR w="12700">
                      <a:solidFill>
                        <a:srgbClr val="164F86"/>
                      </a:solidFill>
                      <a:miter lim="400000"/>
                    </a:lnR>
                    <a:lnT w="12700">
                      <a:solidFill>
                        <a:srgbClr val="164F86"/>
                      </a:solidFill>
                      <a:miter lim="400000"/>
                    </a:lnT>
                    <a:lnB w="12700">
                      <a:solidFill>
                        <a:srgbClr val="164F86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defTabSz="642937">
                        <a:defRPr sz="1800"/>
                      </a:pPr>
                      <a:r>
                        <a:rPr sz="3500">
                          <a:latin typeface="Avenir Next Condensed Regular"/>
                          <a:ea typeface="Avenir Next Condensed Regular"/>
                          <a:cs typeface="Avenir Next Condensed Regular"/>
                          <a:sym typeface="Avenir Next Condensed Regular"/>
                        </a:rPr>
                        <a:t>2</a:t>
                      </a:r>
                    </a:p>
                  </a:txBody>
                  <a:tcPr marL="63500" marR="63500" marT="0" marB="0" anchor="ctr" anchorCtr="0" horzOverflow="overflow">
                    <a:lnL w="12700">
                      <a:solidFill>
                        <a:srgbClr val="164F86"/>
                      </a:solidFill>
                      <a:miter lim="400000"/>
                    </a:lnL>
                    <a:lnR w="12700">
                      <a:solidFill>
                        <a:srgbClr val="164F86"/>
                      </a:solidFill>
                      <a:miter lim="400000"/>
                    </a:lnR>
                    <a:lnT w="12700">
                      <a:solidFill>
                        <a:srgbClr val="164F86"/>
                      </a:solidFill>
                      <a:miter lim="400000"/>
                    </a:lnT>
                    <a:lnB w="12700">
                      <a:solidFill>
                        <a:srgbClr val="164F86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defTabSz="642937">
                        <a:defRPr sz="1800"/>
                      </a:pPr>
                      <a:r>
                        <a:rPr sz="3500">
                          <a:latin typeface="Avenir Next Condensed Regular"/>
                          <a:ea typeface="Avenir Next Condensed Regular"/>
                          <a:cs typeface="Avenir Next Condensed Regular"/>
                          <a:sym typeface="Avenir Next Condensed Regular"/>
                        </a:rPr>
                        <a:t>1</a:t>
                      </a:r>
                    </a:p>
                  </a:txBody>
                  <a:tcPr marL="63500" marR="63500" marT="0" marB="0" anchor="ctr" anchorCtr="0" horzOverflow="overflow">
                    <a:lnL w="12700">
                      <a:solidFill>
                        <a:srgbClr val="164F86"/>
                      </a:solidFill>
                      <a:miter lim="400000"/>
                    </a:lnL>
                    <a:lnR w="12700">
                      <a:solidFill>
                        <a:srgbClr val="164F86"/>
                      </a:solidFill>
                      <a:miter lim="400000"/>
                    </a:lnR>
                    <a:lnT w="12700">
                      <a:solidFill>
                        <a:srgbClr val="164F86"/>
                      </a:solidFill>
                      <a:miter lim="400000"/>
                    </a:lnT>
                    <a:lnB w="12700">
                      <a:solidFill>
                        <a:srgbClr val="164F86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defTabSz="642937">
                        <a:defRPr sz="1800"/>
                      </a:pPr>
                      <a:r>
                        <a:rPr sz="3500">
                          <a:latin typeface="Avenir Next Condensed Regular"/>
                          <a:ea typeface="Avenir Next Condensed Regular"/>
                          <a:cs typeface="Avenir Next Condensed Regular"/>
                          <a:sym typeface="Avenir Next Condensed Regular"/>
                        </a:rPr>
                        <a:t>1</a:t>
                      </a:r>
                    </a:p>
                  </a:txBody>
                  <a:tcPr marL="63500" marR="63500" marT="0" marB="0" anchor="ctr" anchorCtr="0" horzOverflow="overflow">
                    <a:lnL w="12700">
                      <a:solidFill>
                        <a:srgbClr val="164F86"/>
                      </a:solidFill>
                      <a:miter lim="400000"/>
                    </a:lnL>
                    <a:lnR w="3175">
                      <a:miter lim="400000"/>
                    </a:lnR>
                    <a:lnT w="12700">
                      <a:solidFill>
                        <a:srgbClr val="164F86"/>
                      </a:solidFill>
                      <a:miter lim="400000"/>
                    </a:lnT>
                    <a:lnB w="12700">
                      <a:solidFill>
                        <a:srgbClr val="164F86"/>
                      </a:solidFill>
                      <a:miter lim="400000"/>
                    </a:lnB>
                    <a:noFill/>
                  </a:tcPr>
                </a:tc>
              </a:tr>
              <a:tr h="524600">
                <a:tc>
                  <a:txBody>
                    <a:bodyPr/>
                    <a:lstStyle/>
                    <a:p>
                      <a:pPr defTabSz="642937">
                        <a:defRPr sz="1800"/>
                      </a:pPr>
                      <a:r>
                        <a:rPr sz="3500">
                          <a:latin typeface="Avenir Next Condensed Regular"/>
                          <a:ea typeface="Avenir Next Condensed Regular"/>
                          <a:cs typeface="Avenir Next Condensed Regular"/>
                          <a:sym typeface="Avenir Next Condensed Regular"/>
                        </a:rPr>
                        <a:t>13</a:t>
                      </a:r>
                    </a:p>
                  </a:txBody>
                  <a:tcPr marL="63500" marR="63500" marT="0" marB="0" anchor="ctr" anchorCtr="0" horzOverflow="overflow">
                    <a:lnL w="3175">
                      <a:miter lim="400000"/>
                    </a:lnL>
                    <a:lnR w="12700">
                      <a:solidFill>
                        <a:srgbClr val="164F86"/>
                      </a:solidFill>
                      <a:miter lim="400000"/>
                    </a:lnR>
                    <a:lnT w="12700">
                      <a:solidFill>
                        <a:srgbClr val="164F86"/>
                      </a:solidFill>
                      <a:miter lim="400000"/>
                    </a:lnT>
                    <a:lnB w="12700">
                      <a:solidFill>
                        <a:srgbClr val="164F86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defTabSz="642937">
                        <a:defRPr sz="1800"/>
                      </a:pPr>
                      <a:r>
                        <a:rPr sz="3500">
                          <a:latin typeface="Avenir Next Condensed Regular"/>
                          <a:ea typeface="Avenir Next Condensed Regular"/>
                          <a:cs typeface="Avenir Next Condensed Regular"/>
                          <a:sym typeface="Avenir Next Condensed Regular"/>
                        </a:rPr>
                        <a:t>Tiro Deportivo</a:t>
                      </a:r>
                    </a:p>
                  </a:txBody>
                  <a:tcPr marL="63500" marR="63500" marT="0" marB="0" anchor="ctr" anchorCtr="0" horzOverflow="overflow">
                    <a:lnL w="12700">
                      <a:solidFill>
                        <a:srgbClr val="164F86"/>
                      </a:solidFill>
                      <a:miter lim="400000"/>
                    </a:lnL>
                    <a:lnR w="12700">
                      <a:solidFill>
                        <a:srgbClr val="164F86"/>
                      </a:solidFill>
                      <a:miter lim="400000"/>
                    </a:lnR>
                    <a:lnT w="12700">
                      <a:solidFill>
                        <a:srgbClr val="164F86"/>
                      </a:solidFill>
                      <a:miter lim="400000"/>
                    </a:lnT>
                    <a:lnB w="12700">
                      <a:solidFill>
                        <a:srgbClr val="164F86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defTabSz="642937">
                        <a:defRPr sz="1800"/>
                      </a:pPr>
                      <a:r>
                        <a:rPr sz="3500">
                          <a:latin typeface="Avenir Next Condensed Regular"/>
                          <a:ea typeface="Avenir Next Condensed Regular"/>
                          <a:cs typeface="Avenir Next Condensed Regular"/>
                          <a:sym typeface="Avenir Next Condensed Regular"/>
                        </a:rPr>
                        <a:t>6</a:t>
                      </a:r>
                    </a:p>
                  </a:txBody>
                  <a:tcPr marL="63500" marR="63500" marT="0" marB="0" anchor="ctr" anchorCtr="0" horzOverflow="overflow">
                    <a:lnL w="12700">
                      <a:solidFill>
                        <a:srgbClr val="164F86"/>
                      </a:solidFill>
                      <a:miter lim="400000"/>
                    </a:lnL>
                    <a:lnR w="12700">
                      <a:solidFill>
                        <a:srgbClr val="164F86"/>
                      </a:solidFill>
                      <a:miter lim="400000"/>
                    </a:lnR>
                    <a:lnT w="12700">
                      <a:solidFill>
                        <a:srgbClr val="164F86"/>
                      </a:solidFill>
                      <a:miter lim="400000"/>
                    </a:lnT>
                    <a:lnB w="12700">
                      <a:solidFill>
                        <a:srgbClr val="164F86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defTabSz="642937">
                        <a:defRPr sz="1800"/>
                      </a:pPr>
                      <a:r>
                        <a:rPr sz="3500">
                          <a:latin typeface="Avenir Next Condensed Regular"/>
                          <a:ea typeface="Avenir Next Condensed Regular"/>
                          <a:cs typeface="Avenir Next Condensed Regular"/>
                          <a:sym typeface="Avenir Next Condensed Regular"/>
                        </a:rPr>
                        <a:t>5</a:t>
                      </a:r>
                    </a:p>
                  </a:txBody>
                  <a:tcPr marL="63500" marR="63500" marT="0" marB="0" anchor="ctr" anchorCtr="0" horzOverflow="overflow">
                    <a:lnL w="12700">
                      <a:solidFill>
                        <a:srgbClr val="164F86"/>
                      </a:solidFill>
                      <a:miter lim="400000"/>
                    </a:lnL>
                    <a:lnR w="12700">
                      <a:solidFill>
                        <a:srgbClr val="164F86"/>
                      </a:solidFill>
                      <a:miter lim="400000"/>
                    </a:lnR>
                    <a:lnT w="12700">
                      <a:solidFill>
                        <a:srgbClr val="164F86"/>
                      </a:solidFill>
                      <a:miter lim="400000"/>
                    </a:lnT>
                    <a:lnB w="12700">
                      <a:solidFill>
                        <a:srgbClr val="164F86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defTabSz="642937">
                        <a:defRPr sz="1800"/>
                      </a:pPr>
                      <a:r>
                        <a:rPr sz="3500">
                          <a:latin typeface="Avenir Next Condensed Regular"/>
                          <a:ea typeface="Avenir Next Condensed Regular"/>
                          <a:cs typeface="Avenir Next Condensed Regular"/>
                          <a:sym typeface="Avenir Next Condensed Regular"/>
                        </a:rPr>
                        <a:t>5</a:t>
                      </a:r>
                    </a:p>
                  </a:txBody>
                  <a:tcPr marL="63500" marR="63500" marT="0" marB="0" anchor="ctr" anchorCtr="0" horzOverflow="overflow">
                    <a:lnL w="12700">
                      <a:solidFill>
                        <a:srgbClr val="164F86"/>
                      </a:solidFill>
                      <a:miter lim="400000"/>
                    </a:lnL>
                    <a:lnR w="12700">
                      <a:solidFill>
                        <a:srgbClr val="164F86"/>
                      </a:solidFill>
                      <a:miter lim="400000"/>
                    </a:lnR>
                    <a:lnT w="12700">
                      <a:solidFill>
                        <a:srgbClr val="164F86"/>
                      </a:solidFill>
                      <a:miter lim="400000"/>
                    </a:lnT>
                    <a:lnB w="12700">
                      <a:solidFill>
                        <a:srgbClr val="164F86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defTabSz="642937">
                        <a:defRPr sz="1800"/>
                      </a:pPr>
                      <a:r>
                        <a:rPr sz="3500">
                          <a:solidFill>
                            <a:srgbClr val="FFFFFF"/>
                          </a:solidFill>
                          <a:latin typeface="Avenir Next Condensed Regular"/>
                          <a:ea typeface="Avenir Next Condensed Regular"/>
                          <a:cs typeface="Avenir Next Condensed Regular"/>
                          <a:sym typeface="Avenir Next Condensed Regular"/>
                        </a:rPr>
                        <a:t>0</a:t>
                      </a:r>
                    </a:p>
                  </a:txBody>
                  <a:tcPr marL="63500" marR="63500" marT="0" marB="0" anchor="ctr" anchorCtr="0" horzOverflow="overflow">
                    <a:lnL w="12700">
                      <a:solidFill>
                        <a:srgbClr val="164F86"/>
                      </a:solidFill>
                      <a:miter lim="400000"/>
                    </a:lnL>
                    <a:lnR w="3175">
                      <a:miter lim="400000"/>
                    </a:lnR>
                    <a:lnT w="12700">
                      <a:solidFill>
                        <a:srgbClr val="164F86"/>
                      </a:solidFill>
                      <a:miter lim="400000"/>
                    </a:lnT>
                    <a:lnB w="12700">
                      <a:solidFill>
                        <a:srgbClr val="164F86"/>
                      </a:solidFill>
                      <a:miter lim="400000"/>
                    </a:lnB>
                    <a:noFill/>
                  </a:tcPr>
                </a:tc>
              </a:tr>
              <a:tr h="524600">
                <a:tc>
                  <a:txBody>
                    <a:bodyPr/>
                    <a:lstStyle/>
                    <a:p>
                      <a:pPr defTabSz="642937">
                        <a:defRPr sz="1800"/>
                      </a:pPr>
                      <a:r>
                        <a:rPr sz="3500">
                          <a:latin typeface="Avenir Next Condensed Regular"/>
                          <a:ea typeface="Avenir Next Condensed Regular"/>
                          <a:cs typeface="Avenir Next Condensed Regular"/>
                          <a:sym typeface="Avenir Next Condensed Regular"/>
                        </a:rPr>
                        <a:t>14</a:t>
                      </a:r>
                    </a:p>
                  </a:txBody>
                  <a:tcPr marL="63500" marR="63500" marT="0" marB="0" anchor="ctr" anchorCtr="0" horzOverflow="overflow">
                    <a:lnL w="3175">
                      <a:miter lim="400000"/>
                    </a:lnL>
                    <a:lnR w="12700">
                      <a:solidFill>
                        <a:srgbClr val="164F86"/>
                      </a:solidFill>
                      <a:miter lim="400000"/>
                    </a:lnR>
                    <a:lnT w="12700">
                      <a:solidFill>
                        <a:srgbClr val="164F86"/>
                      </a:solidFill>
                      <a:miter lim="400000"/>
                    </a:lnT>
                    <a:lnB w="12700">
                      <a:solidFill>
                        <a:srgbClr val="164F86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defTabSz="642937">
                        <a:defRPr sz="1800"/>
                      </a:pPr>
                      <a:r>
                        <a:rPr sz="3500">
                          <a:latin typeface="Avenir Next Condensed Regular"/>
                          <a:ea typeface="Avenir Next Condensed Regular"/>
                          <a:cs typeface="Avenir Next Condensed Regular"/>
                          <a:sym typeface="Avenir Next Condensed Regular"/>
                        </a:rPr>
                        <a:t>Tiro con Arco</a:t>
                      </a:r>
                    </a:p>
                  </a:txBody>
                  <a:tcPr marL="63500" marR="63500" marT="0" marB="0" anchor="ctr" anchorCtr="0" horzOverflow="overflow">
                    <a:lnL w="12700">
                      <a:solidFill>
                        <a:srgbClr val="164F86"/>
                      </a:solidFill>
                      <a:miter lim="400000"/>
                    </a:lnL>
                    <a:lnR w="12700">
                      <a:solidFill>
                        <a:srgbClr val="164F86"/>
                      </a:solidFill>
                      <a:miter lim="400000"/>
                    </a:lnR>
                    <a:lnT w="12700">
                      <a:solidFill>
                        <a:srgbClr val="164F86"/>
                      </a:solidFill>
                      <a:miter lim="400000"/>
                    </a:lnT>
                    <a:lnB w="12700">
                      <a:solidFill>
                        <a:srgbClr val="164F86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defTabSz="642937">
                        <a:defRPr sz="1800"/>
                      </a:pPr>
                      <a:r>
                        <a:rPr sz="3500">
                          <a:latin typeface="Avenir Next Condensed Regular"/>
                          <a:ea typeface="Avenir Next Condensed Regular"/>
                          <a:cs typeface="Avenir Next Condensed Regular"/>
                          <a:sym typeface="Avenir Next Condensed Regular"/>
                        </a:rPr>
                        <a:t>1</a:t>
                      </a:r>
                    </a:p>
                  </a:txBody>
                  <a:tcPr marL="63500" marR="63500" marT="0" marB="0" anchor="ctr" anchorCtr="0" horzOverflow="overflow">
                    <a:lnL w="12700">
                      <a:solidFill>
                        <a:srgbClr val="164F86"/>
                      </a:solidFill>
                      <a:miter lim="400000"/>
                    </a:lnL>
                    <a:lnR w="12700">
                      <a:solidFill>
                        <a:srgbClr val="164F86"/>
                      </a:solidFill>
                      <a:miter lim="400000"/>
                    </a:lnR>
                    <a:lnT w="12700">
                      <a:solidFill>
                        <a:srgbClr val="164F86"/>
                      </a:solidFill>
                      <a:miter lim="400000"/>
                    </a:lnT>
                    <a:lnB w="12700">
                      <a:solidFill>
                        <a:srgbClr val="164F86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defTabSz="642937">
                        <a:defRPr sz="1800"/>
                      </a:pPr>
                      <a:r>
                        <a:rPr sz="3500">
                          <a:latin typeface="Avenir Next Condensed Regular"/>
                          <a:ea typeface="Avenir Next Condensed Regular"/>
                          <a:cs typeface="Avenir Next Condensed Regular"/>
                          <a:sym typeface="Avenir Next Condensed Regular"/>
                        </a:rPr>
                        <a:t>1</a:t>
                      </a:r>
                    </a:p>
                  </a:txBody>
                  <a:tcPr marL="63500" marR="63500" marT="0" marB="0" anchor="ctr" anchorCtr="0" horzOverflow="overflow">
                    <a:lnL w="12700">
                      <a:solidFill>
                        <a:srgbClr val="164F86"/>
                      </a:solidFill>
                      <a:miter lim="400000"/>
                    </a:lnL>
                    <a:lnR w="12700">
                      <a:solidFill>
                        <a:srgbClr val="164F86"/>
                      </a:solidFill>
                      <a:miter lim="400000"/>
                    </a:lnR>
                    <a:lnT w="12700">
                      <a:solidFill>
                        <a:srgbClr val="164F86"/>
                      </a:solidFill>
                      <a:miter lim="400000"/>
                    </a:lnT>
                    <a:lnB w="12700">
                      <a:solidFill>
                        <a:srgbClr val="164F86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defTabSz="642937">
                        <a:defRPr sz="1800"/>
                      </a:pPr>
                      <a:r>
                        <a:rPr sz="3500">
                          <a:latin typeface="Avenir Next Condensed Regular"/>
                          <a:ea typeface="Avenir Next Condensed Regular"/>
                          <a:cs typeface="Avenir Next Condensed Regular"/>
                          <a:sym typeface="Avenir Next Condensed Regular"/>
                        </a:rPr>
                        <a:t>1</a:t>
                      </a:r>
                    </a:p>
                  </a:txBody>
                  <a:tcPr marL="63500" marR="63500" marT="0" marB="0" anchor="ctr" anchorCtr="0" horzOverflow="overflow">
                    <a:lnL w="12700">
                      <a:solidFill>
                        <a:srgbClr val="164F86"/>
                      </a:solidFill>
                      <a:miter lim="400000"/>
                    </a:lnL>
                    <a:lnR w="12700">
                      <a:solidFill>
                        <a:srgbClr val="164F86"/>
                      </a:solidFill>
                      <a:miter lim="400000"/>
                    </a:lnR>
                    <a:lnT w="12700">
                      <a:solidFill>
                        <a:srgbClr val="164F86"/>
                      </a:solidFill>
                      <a:miter lim="400000"/>
                    </a:lnT>
                    <a:lnB w="12700">
                      <a:solidFill>
                        <a:srgbClr val="164F86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defTabSz="642937">
                        <a:defRPr sz="1800"/>
                      </a:pPr>
                      <a:r>
                        <a:rPr sz="3500">
                          <a:solidFill>
                            <a:srgbClr val="FFFFFF"/>
                          </a:solidFill>
                          <a:latin typeface="Avenir Next Condensed Regular"/>
                          <a:ea typeface="Avenir Next Condensed Regular"/>
                          <a:cs typeface="Avenir Next Condensed Regular"/>
                          <a:sym typeface="Avenir Next Condensed Regular"/>
                        </a:rPr>
                        <a:t>0</a:t>
                      </a:r>
                    </a:p>
                  </a:txBody>
                  <a:tcPr marL="63500" marR="63500" marT="0" marB="0" anchor="ctr" anchorCtr="0" horzOverflow="overflow">
                    <a:lnL w="12700">
                      <a:solidFill>
                        <a:srgbClr val="164F86"/>
                      </a:solidFill>
                      <a:miter lim="400000"/>
                    </a:lnL>
                    <a:lnR w="3175">
                      <a:miter lim="400000"/>
                    </a:lnR>
                    <a:lnT w="12700">
                      <a:solidFill>
                        <a:srgbClr val="164F86"/>
                      </a:solidFill>
                      <a:miter lim="400000"/>
                    </a:lnT>
                    <a:lnB w="12700">
                      <a:solidFill>
                        <a:srgbClr val="164F86"/>
                      </a:solidFill>
                      <a:miter lim="400000"/>
                    </a:lnB>
                    <a:noFill/>
                  </a:tcPr>
                </a:tc>
              </a:tr>
              <a:tr h="524600">
                <a:tc>
                  <a:txBody>
                    <a:bodyPr/>
                    <a:lstStyle/>
                    <a:p>
                      <a:pPr defTabSz="642937">
                        <a:defRPr sz="1800"/>
                      </a:pPr>
                      <a:r>
                        <a:rPr sz="3500">
                          <a:latin typeface="Avenir Next Condensed Regular"/>
                          <a:ea typeface="Avenir Next Condensed Regular"/>
                          <a:cs typeface="Avenir Next Condensed Regular"/>
                          <a:sym typeface="Avenir Next Condensed Regular"/>
                        </a:rPr>
                        <a:t>15</a:t>
                      </a:r>
                    </a:p>
                  </a:txBody>
                  <a:tcPr marL="63500" marR="63500" marT="0" marB="0" anchor="ctr" anchorCtr="0" horzOverflow="overflow">
                    <a:lnL w="3175">
                      <a:miter lim="400000"/>
                    </a:lnL>
                    <a:lnR w="12700">
                      <a:solidFill>
                        <a:srgbClr val="164F86"/>
                      </a:solidFill>
                      <a:miter lim="400000"/>
                    </a:lnR>
                    <a:lnT w="12700">
                      <a:solidFill>
                        <a:srgbClr val="164F86"/>
                      </a:solidFill>
                      <a:miter lim="400000"/>
                    </a:lnT>
                    <a:lnB w="25400">
                      <a:solidFill>
                        <a:srgbClr val="164F86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defTabSz="642937">
                        <a:defRPr sz="1800"/>
                      </a:pPr>
                      <a:r>
                        <a:rPr sz="3500">
                          <a:latin typeface="Avenir Next Condensed Regular"/>
                          <a:ea typeface="Avenir Next Condensed Regular"/>
                          <a:cs typeface="Avenir Next Condensed Regular"/>
                          <a:sym typeface="Avenir Next Condensed Regular"/>
                        </a:rPr>
                        <a:t>Vela</a:t>
                      </a:r>
                    </a:p>
                  </a:txBody>
                  <a:tcPr marL="63500" marR="63500" marT="0" marB="0" anchor="ctr" anchorCtr="0" horzOverflow="overflow">
                    <a:lnL w="12700">
                      <a:solidFill>
                        <a:srgbClr val="164F86"/>
                      </a:solidFill>
                      <a:miter lim="400000"/>
                    </a:lnL>
                    <a:lnR w="12700">
                      <a:solidFill>
                        <a:srgbClr val="164F86"/>
                      </a:solidFill>
                      <a:miter lim="400000"/>
                    </a:lnR>
                    <a:lnT w="12700">
                      <a:solidFill>
                        <a:srgbClr val="164F86"/>
                      </a:solidFill>
                      <a:miter lim="400000"/>
                    </a:lnT>
                    <a:lnB w="25400">
                      <a:solidFill>
                        <a:srgbClr val="164F86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defTabSz="642937">
                        <a:defRPr sz="1800"/>
                      </a:pPr>
                      <a:r>
                        <a:rPr sz="3500">
                          <a:latin typeface="Avenir Next Condensed Regular"/>
                          <a:ea typeface="Avenir Next Condensed Regular"/>
                          <a:cs typeface="Avenir Next Condensed Regular"/>
                          <a:sym typeface="Avenir Next Condensed Regular"/>
                        </a:rPr>
                        <a:t>4</a:t>
                      </a:r>
                    </a:p>
                  </a:txBody>
                  <a:tcPr marL="63500" marR="63500" marT="0" marB="0" anchor="ctr" anchorCtr="0" horzOverflow="overflow">
                    <a:lnL w="12700">
                      <a:solidFill>
                        <a:srgbClr val="164F86"/>
                      </a:solidFill>
                      <a:miter lim="400000"/>
                    </a:lnL>
                    <a:lnR w="12700">
                      <a:solidFill>
                        <a:srgbClr val="164F86"/>
                      </a:solidFill>
                      <a:miter lim="400000"/>
                    </a:lnR>
                    <a:lnT w="12700">
                      <a:solidFill>
                        <a:srgbClr val="164F86"/>
                      </a:solidFill>
                      <a:miter lim="400000"/>
                    </a:lnT>
                    <a:lnB w="25400">
                      <a:solidFill>
                        <a:srgbClr val="164F86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defTabSz="642937">
                        <a:defRPr sz="1800"/>
                      </a:pPr>
                      <a:r>
                        <a:rPr sz="3500">
                          <a:latin typeface="Avenir Next Condensed Regular"/>
                          <a:ea typeface="Avenir Next Condensed Regular"/>
                          <a:cs typeface="Avenir Next Condensed Regular"/>
                          <a:sym typeface="Avenir Next Condensed Regular"/>
                        </a:rPr>
                        <a:t>4</a:t>
                      </a:r>
                    </a:p>
                  </a:txBody>
                  <a:tcPr marL="63500" marR="63500" marT="0" marB="0" anchor="ctr" anchorCtr="0" horzOverflow="overflow">
                    <a:lnL w="12700">
                      <a:solidFill>
                        <a:srgbClr val="164F86"/>
                      </a:solidFill>
                      <a:miter lim="400000"/>
                    </a:lnL>
                    <a:lnR w="12700">
                      <a:solidFill>
                        <a:srgbClr val="164F86"/>
                      </a:solidFill>
                      <a:miter lim="400000"/>
                    </a:lnR>
                    <a:lnT w="12700">
                      <a:solidFill>
                        <a:srgbClr val="164F86"/>
                      </a:solidFill>
                      <a:miter lim="400000"/>
                    </a:lnT>
                    <a:lnB w="25400">
                      <a:solidFill>
                        <a:srgbClr val="164F86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defTabSz="642937">
                        <a:defRPr sz="1800"/>
                      </a:pPr>
                      <a:r>
                        <a:rPr sz="3500">
                          <a:latin typeface="Avenir Next Condensed Regular"/>
                          <a:ea typeface="Avenir Next Condensed Regular"/>
                          <a:cs typeface="Avenir Next Condensed Regular"/>
                          <a:sym typeface="Avenir Next Condensed Regular"/>
                        </a:rPr>
                        <a:t>4</a:t>
                      </a:r>
                    </a:p>
                  </a:txBody>
                  <a:tcPr marL="63500" marR="63500" marT="0" marB="0" anchor="ctr" anchorCtr="0" horzOverflow="overflow">
                    <a:lnL w="12700">
                      <a:solidFill>
                        <a:srgbClr val="164F86"/>
                      </a:solidFill>
                      <a:miter lim="400000"/>
                    </a:lnL>
                    <a:lnR w="12700">
                      <a:solidFill>
                        <a:srgbClr val="164F86"/>
                      </a:solidFill>
                      <a:miter lim="400000"/>
                    </a:lnR>
                    <a:lnT w="12700">
                      <a:solidFill>
                        <a:srgbClr val="164F86"/>
                      </a:solidFill>
                      <a:miter lim="400000"/>
                    </a:lnT>
                    <a:lnB w="25400">
                      <a:solidFill>
                        <a:srgbClr val="164F86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defTabSz="642937">
                        <a:defRPr sz="1800"/>
                      </a:pPr>
                      <a:r>
                        <a:rPr sz="3500">
                          <a:solidFill>
                            <a:srgbClr val="FFFFFF"/>
                          </a:solidFill>
                          <a:latin typeface="Avenir Next Condensed Regular"/>
                          <a:ea typeface="Avenir Next Condensed Regular"/>
                          <a:cs typeface="Avenir Next Condensed Regular"/>
                          <a:sym typeface="Avenir Next Condensed Regular"/>
                        </a:rPr>
                        <a:t>0</a:t>
                      </a:r>
                    </a:p>
                  </a:txBody>
                  <a:tcPr marL="63500" marR="63500" marT="0" marB="0" anchor="ctr" anchorCtr="0" horzOverflow="overflow">
                    <a:lnL w="12700">
                      <a:solidFill>
                        <a:srgbClr val="164F86"/>
                      </a:solidFill>
                      <a:miter lim="400000"/>
                    </a:lnL>
                    <a:lnR w="3175">
                      <a:miter lim="400000"/>
                    </a:lnR>
                    <a:lnT w="12700">
                      <a:solidFill>
                        <a:srgbClr val="164F86"/>
                      </a:solidFill>
                      <a:miter lim="400000"/>
                    </a:lnT>
                    <a:lnB w="25400">
                      <a:solidFill>
                        <a:srgbClr val="164F86"/>
                      </a:solidFill>
                      <a:miter lim="400000"/>
                    </a:lnB>
                    <a:noFill/>
                  </a:tcPr>
                </a:tc>
              </a:tr>
              <a:tr h="524600">
                <a:tc gridSpan="2">
                  <a:txBody>
                    <a:bodyPr/>
                    <a:lstStyle/>
                    <a:p>
                      <a:pPr defTabSz="642937">
                        <a:defRPr sz="1800"/>
                      </a:pPr>
                      <a:r>
                        <a:rPr b="1" sz="3500">
                          <a:latin typeface="Avenir Next Condensed Regular"/>
                          <a:ea typeface="Avenir Next Condensed Regular"/>
                          <a:cs typeface="Avenir Next Condensed Regular"/>
                          <a:sym typeface="Avenir Next Condensed Regular"/>
                        </a:rPr>
                        <a:t>Total</a:t>
                      </a:r>
                    </a:p>
                  </a:txBody>
                  <a:tcPr marL="63500" marR="63500" marT="0" marB="0" anchor="ctr" anchorCtr="0" horzOverflow="overflow">
                    <a:lnL w="3175">
                      <a:miter lim="400000"/>
                    </a:lnL>
                    <a:lnR w="12700">
                      <a:solidFill>
                        <a:srgbClr val="164F86"/>
                      </a:solidFill>
                      <a:miter lim="400000"/>
                    </a:lnR>
                    <a:lnT w="25400">
                      <a:solidFill>
                        <a:srgbClr val="164F86"/>
                      </a:solidFill>
                      <a:miter lim="400000"/>
                    </a:lnT>
                    <a:lnB w="3175">
                      <a:miter lim="400000"/>
                    </a:lnB>
                    <a:noFill/>
                  </a:tcPr>
                </a:tc>
                <a:tc hMerge="1">
                  <a:tcPr/>
                </a:tc>
                <a:tc>
                  <a:txBody>
                    <a:bodyPr/>
                    <a:lstStyle/>
                    <a:p>
                      <a:pPr defTabSz="642937">
                        <a:defRPr sz="1800"/>
                      </a:pPr>
                      <a:r>
                        <a:rPr b="1" sz="3500">
                          <a:latin typeface="Avenir Next Condensed Regular"/>
                          <a:ea typeface="Avenir Next Condensed Regular"/>
                          <a:cs typeface="Avenir Next Condensed Regular"/>
                          <a:sym typeface="Avenir Next Condensed Regular"/>
                        </a:rPr>
                        <a:t>42</a:t>
                      </a:r>
                    </a:p>
                  </a:txBody>
                  <a:tcPr marL="63500" marR="63500" marT="0" marB="0" anchor="ctr" anchorCtr="0" horzOverflow="overflow">
                    <a:lnL w="12700">
                      <a:solidFill>
                        <a:srgbClr val="164F86"/>
                      </a:solidFill>
                      <a:miter lim="400000"/>
                    </a:lnL>
                    <a:lnR w="12700">
                      <a:solidFill>
                        <a:srgbClr val="164F86"/>
                      </a:solidFill>
                      <a:miter lim="400000"/>
                    </a:lnR>
                    <a:lnT w="25400">
                      <a:solidFill>
                        <a:srgbClr val="164F86"/>
                      </a:solidFill>
                      <a:miter lim="400000"/>
                    </a:lnT>
                    <a:lnB w="3175"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defTabSz="642937">
                        <a:defRPr sz="1800"/>
                      </a:pPr>
                      <a:r>
                        <a:rPr b="1" sz="3500">
                          <a:latin typeface="Avenir Next Condensed Regular"/>
                          <a:ea typeface="Avenir Next Condensed Regular"/>
                          <a:cs typeface="Avenir Next Condensed Regular"/>
                          <a:sym typeface="Avenir Next Condensed Regular"/>
                        </a:rPr>
                        <a:t>89</a:t>
                      </a:r>
                    </a:p>
                  </a:txBody>
                  <a:tcPr marL="63500" marR="63500" marT="0" marB="0" anchor="ctr" anchorCtr="0" horzOverflow="overflow">
                    <a:lnL w="12700">
                      <a:solidFill>
                        <a:srgbClr val="164F86"/>
                      </a:solidFill>
                      <a:miter lim="400000"/>
                    </a:lnL>
                    <a:lnR w="12700">
                      <a:solidFill>
                        <a:srgbClr val="164F86"/>
                      </a:solidFill>
                      <a:miter lim="400000"/>
                    </a:lnR>
                    <a:lnT w="25400">
                      <a:solidFill>
                        <a:srgbClr val="164F86"/>
                      </a:solidFill>
                      <a:miter lim="400000"/>
                    </a:lnT>
                    <a:lnB w="3175"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defTabSz="642937">
                        <a:defRPr sz="1800"/>
                      </a:pPr>
                      <a:r>
                        <a:rPr b="1" sz="3500">
                          <a:latin typeface="Avenir Next Condensed Regular"/>
                          <a:ea typeface="Avenir Next Condensed Regular"/>
                          <a:cs typeface="Avenir Next Condensed Regular"/>
                          <a:sym typeface="Avenir Next Condensed Regular"/>
                        </a:rPr>
                        <a:t>18</a:t>
                      </a:r>
                    </a:p>
                  </a:txBody>
                  <a:tcPr marL="63500" marR="63500" marT="0" marB="0" anchor="ctr" anchorCtr="0" horzOverflow="overflow">
                    <a:lnL w="12700">
                      <a:solidFill>
                        <a:srgbClr val="164F86"/>
                      </a:solidFill>
                      <a:miter lim="400000"/>
                    </a:lnL>
                    <a:lnR w="12700">
                      <a:solidFill>
                        <a:srgbClr val="164F86"/>
                      </a:solidFill>
                      <a:miter lim="400000"/>
                    </a:lnR>
                    <a:lnT w="25400">
                      <a:solidFill>
                        <a:srgbClr val="164F86"/>
                      </a:solidFill>
                      <a:miter lim="400000"/>
                    </a:lnT>
                    <a:lnB w="3175"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defTabSz="642937">
                        <a:defRPr sz="1800"/>
                      </a:pPr>
                      <a:r>
                        <a:rPr b="1" sz="3500">
                          <a:latin typeface="Avenir Next Condensed Regular"/>
                          <a:ea typeface="Avenir Next Condensed Regular"/>
                          <a:cs typeface="Avenir Next Condensed Regular"/>
                          <a:sym typeface="Avenir Next Condensed Regular"/>
                        </a:rPr>
                        <a:t>71</a:t>
                      </a:r>
                    </a:p>
                  </a:txBody>
                  <a:tcPr marL="63500" marR="63500" marT="0" marB="0" anchor="ctr" anchorCtr="0" horzOverflow="overflow">
                    <a:lnL w="12700">
                      <a:solidFill>
                        <a:srgbClr val="164F86"/>
                      </a:solidFill>
                      <a:miter lim="400000"/>
                    </a:lnL>
                    <a:lnR w="3175">
                      <a:miter lim="400000"/>
                    </a:lnR>
                    <a:lnT w="25400">
                      <a:solidFill>
                        <a:srgbClr val="164F86"/>
                      </a:solidFill>
                      <a:miter lim="400000"/>
                    </a:lnT>
                    <a:lnB w="3175">
                      <a:miter lim="400000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176" name="*Esta confirmación depende de los procesos selectivos internos por parte de las Asociaciones Deportivas Nacionales"/>
          <p:cNvSpPr txBox="1"/>
          <p:nvPr/>
        </p:nvSpPr>
        <p:spPr>
          <a:xfrm>
            <a:off x="4660551" y="11378674"/>
            <a:ext cx="16644194" cy="124721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437" tIns="71437" rIns="71437" bIns="71437" anchor="ctr">
            <a:spAutoFit/>
          </a:bodyPr>
          <a:lstStyle>
            <a:lvl1pPr algn="l">
              <a:defRPr i="1" sz="3600">
                <a:solidFill>
                  <a:srgbClr val="5E5E5E"/>
                </a:solidFill>
              </a:defRPr>
            </a:lvl1pPr>
          </a:lstStyle>
          <a:p>
            <a:pPr/>
            <a:r>
              <a:t>*Esta confirmación depende de los procesos selectivos internos por parte de las Asociaciones Deportivas Nacionales 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Número de diapositiva"/>
          <p:cNvSpPr txBox="1"/>
          <p:nvPr>
            <p:ph type="sldNum" sz="quarter" idx="2"/>
          </p:nvPr>
        </p:nvSpPr>
        <p:spPr>
          <a:xfrm>
            <a:off x="3874085" y="12701611"/>
            <a:ext cx="381535" cy="626388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pic>
        <p:nvPicPr>
          <p:cNvPr id="179" name="Imagen" descr="Imagen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101600" y="-31750"/>
            <a:ext cx="24496890" cy="13779500"/>
          </a:xfrm>
          <a:prstGeom prst="rect">
            <a:avLst/>
          </a:prstGeom>
          <a:ln w="12700">
            <a:miter lim="400000"/>
          </a:ln>
        </p:spPr>
      </p:pic>
      <p:sp>
        <p:nvSpPr>
          <p:cNvPr id="180" name="Análisis de las Pruebas (eventos) y Plazas (deportistas) calificados"/>
          <p:cNvSpPr txBox="1"/>
          <p:nvPr/>
        </p:nvSpPr>
        <p:spPr>
          <a:xfrm>
            <a:off x="2358772" y="462492"/>
            <a:ext cx="22200688" cy="9810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437" tIns="71437" rIns="71437" bIns="71437" anchor="ctr">
            <a:spAutoFit/>
          </a:bodyPr>
          <a:lstStyle>
            <a:lvl1pPr algn="just">
              <a:defRPr b="0" sz="5600">
                <a:solidFill>
                  <a:schemeClr val="accent3">
                    <a:hueOff val="914337"/>
                    <a:satOff val="31515"/>
                    <a:lumOff val="-30790"/>
                  </a:schemeClr>
                </a:solidFill>
                <a:latin typeface="DIN Alternate Bold"/>
                <a:ea typeface="DIN Alternate Bold"/>
                <a:cs typeface="DIN Alternate Bold"/>
                <a:sym typeface="DIN Alternate Bold"/>
              </a:defRPr>
            </a:lvl1pPr>
          </a:lstStyle>
          <a:p>
            <a:pPr/>
            <a:r>
              <a:t>Análisis de las Pruebas (eventos) y Plazas (deportistas) calificados</a:t>
            </a:r>
          </a:p>
        </p:txBody>
      </p:sp>
      <p:graphicFrame>
        <p:nvGraphicFramePr>
          <p:cNvPr id="181" name="Tabla"/>
          <p:cNvGraphicFramePr/>
          <p:nvPr/>
        </p:nvGraphicFramePr>
        <p:xfrm>
          <a:off x="2337990" y="1936115"/>
          <a:ext cx="8229596" cy="9369980"/>
        </p:xfrm>
        <a:graphic xmlns:a="http://schemas.openxmlformats.org/drawingml/2006/main">
          <a:graphicData uri="http://schemas.openxmlformats.org/drawingml/2006/table">
            <a:tbl>
              <a:tblPr firstCol="0" firstRow="0" lastCol="0" lastRow="0" bandCol="0" bandRow="1" rtl="0">
                <a:tableStyleId>{4C3C2611-4C71-4FC5-86AE-919BDF0F9419}</a:tableStyleId>
              </a:tblPr>
              <a:tblGrid>
                <a:gridCol w="2484916"/>
                <a:gridCol w="733116"/>
                <a:gridCol w="2511016"/>
                <a:gridCol w="1115809"/>
                <a:gridCol w="1384738"/>
              </a:tblGrid>
              <a:tr h="407390"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000">
                          <a:solidFill>
                            <a:schemeClr val="accent1">
                              <a:lumOff val="-13575"/>
                            </a:schemeClr>
                          </a:solidFill>
                          <a:latin typeface="Canela Deck Bold"/>
                          <a:ea typeface="Canela Deck Bold"/>
                          <a:cs typeface="Canela Deck Bold"/>
                          <a:sym typeface="Canela Deck Bold"/>
                        </a:rPr>
                        <a:t>Disciplina</a:t>
                      </a:r>
                    </a:p>
                  </a:txBody>
                  <a:tcPr marL="50800" marR="50800" marT="50800" marB="50800" anchor="ctr" anchorCtr="0" horzOverflow="overflow">
                    <a:lnL w="3175">
                      <a:miter lim="400000"/>
                    </a:lnL>
                    <a:lnR w="12700">
                      <a:solidFill>
                        <a:srgbClr val="5E5E5E"/>
                      </a:solidFill>
                      <a:miter lim="400000"/>
                    </a:lnR>
                    <a:lnT w="3175">
                      <a:miter lim="400000"/>
                    </a:lnT>
                    <a:lnB w="25400">
                      <a:solidFill>
                        <a:srgbClr val="5E5E5E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000">
                          <a:solidFill>
                            <a:schemeClr val="accent1">
                              <a:lumOff val="-13575"/>
                            </a:schemeClr>
                          </a:solidFill>
                          <a:latin typeface="Canela Deck Bold"/>
                          <a:ea typeface="Canela Deck Bold"/>
                          <a:cs typeface="Canela Deck Bold"/>
                          <a:sym typeface="Canela Deck Bold"/>
                        </a:rPr>
                        <a:t>No.</a:t>
                      </a:r>
                    </a:p>
                  </a:txBody>
                  <a:tcPr marL="50800" marR="50800" marT="50800" marB="50800" anchor="t" anchorCtr="0" horzOverflow="overflow">
                    <a:lnL w="12700">
                      <a:solidFill>
                        <a:srgbClr val="5E5E5E"/>
                      </a:solidFill>
                      <a:miter lim="400000"/>
                    </a:lnL>
                    <a:lnR w="12700">
                      <a:solidFill>
                        <a:srgbClr val="5E5E5E"/>
                      </a:solidFill>
                      <a:miter lim="400000"/>
                    </a:lnR>
                    <a:lnT w="3175">
                      <a:miter lim="400000"/>
                    </a:lnT>
                    <a:lnB w="25400">
                      <a:solidFill>
                        <a:srgbClr val="5E5E5E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000">
                          <a:solidFill>
                            <a:schemeClr val="accent1">
                              <a:lumOff val="-13575"/>
                            </a:schemeClr>
                          </a:solidFill>
                          <a:latin typeface="Canela Deck Bold"/>
                          <a:ea typeface="Canela Deck Bold"/>
                          <a:cs typeface="Canela Deck Bold"/>
                          <a:sym typeface="Canela Deck Bold"/>
                        </a:rPr>
                        <a:t>Prueba</a:t>
                      </a:r>
                    </a:p>
                  </a:txBody>
                  <a:tcPr marL="50800" marR="50800" marT="50800" marB="50800" anchor="ctr" anchorCtr="0" horzOverflow="overflow">
                    <a:lnL w="12700">
                      <a:solidFill>
                        <a:srgbClr val="5E5E5E"/>
                      </a:solidFill>
                      <a:miter lim="400000"/>
                    </a:lnL>
                    <a:lnR w="12700">
                      <a:solidFill>
                        <a:srgbClr val="5E5E5E"/>
                      </a:solidFill>
                      <a:miter lim="400000"/>
                    </a:lnR>
                    <a:lnT w="3175">
                      <a:miter lim="400000"/>
                    </a:lnT>
                    <a:lnB w="25400">
                      <a:solidFill>
                        <a:srgbClr val="5E5E5E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000">
                          <a:solidFill>
                            <a:schemeClr val="accent1">
                              <a:lumOff val="-13575"/>
                            </a:schemeClr>
                          </a:solidFill>
                          <a:latin typeface="Canela Deck Bold"/>
                          <a:ea typeface="Canela Deck Bold"/>
                          <a:cs typeface="Canela Deck Bold"/>
                          <a:sym typeface="Canela Deck Bold"/>
                        </a:rPr>
                        <a:t>Rama</a:t>
                      </a:r>
                    </a:p>
                  </a:txBody>
                  <a:tcPr marL="50800" marR="50800" marT="50800" marB="50800" anchor="ctr" anchorCtr="0" horzOverflow="overflow">
                    <a:lnL w="12700">
                      <a:solidFill>
                        <a:srgbClr val="5E5E5E"/>
                      </a:solidFill>
                      <a:miter lim="400000"/>
                    </a:lnL>
                    <a:lnR w="12700">
                      <a:solidFill>
                        <a:srgbClr val="5E5E5E"/>
                      </a:solidFill>
                      <a:miter lim="400000"/>
                    </a:lnR>
                    <a:lnT w="3175">
                      <a:miter lim="400000"/>
                    </a:lnT>
                    <a:lnB w="25400">
                      <a:solidFill>
                        <a:srgbClr val="5E5E5E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000">
                          <a:solidFill>
                            <a:schemeClr val="accent1">
                              <a:lumOff val="-13575"/>
                            </a:schemeClr>
                          </a:solidFill>
                          <a:latin typeface="Canela Deck Bold"/>
                          <a:ea typeface="Canela Deck Bold"/>
                          <a:cs typeface="Canela Deck Bold"/>
                          <a:sym typeface="Canela Deck Bold"/>
                        </a:rPr>
                        <a:t>No. Plazas</a:t>
                      </a:r>
                    </a:p>
                  </a:txBody>
                  <a:tcPr marL="50800" marR="50800" marT="50800" marB="50800" anchor="ctr" anchorCtr="0" horzOverflow="overflow">
                    <a:lnL w="12700">
                      <a:solidFill>
                        <a:srgbClr val="5E5E5E"/>
                      </a:solidFill>
                      <a:miter lim="400000"/>
                    </a:lnL>
                    <a:lnR w="3175">
                      <a:miter lim="400000"/>
                    </a:lnR>
                    <a:lnT w="3175">
                      <a:miter lim="400000"/>
                    </a:lnT>
                    <a:lnB w="25400">
                      <a:solidFill>
                        <a:srgbClr val="5E5E5E"/>
                      </a:solidFill>
                      <a:miter lim="400000"/>
                    </a:lnB>
                    <a:noFill/>
                  </a:tcPr>
                </a:tc>
              </a:tr>
              <a:tr h="407390">
                <a:tc rowSpan="7">
                  <a:txBody>
                    <a:bodyPr/>
                    <a:lstStyle/>
                    <a:p>
                      <a:pPr algn="l" defTabSz="914400">
                        <a:defRPr sz="1800"/>
                      </a:pPr>
                      <a:r>
                        <a:rPr sz="2000">
                          <a:latin typeface="Canela Deck Regular"/>
                          <a:ea typeface="Canela Deck Regular"/>
                          <a:cs typeface="Canela Deck Regular"/>
                          <a:sym typeface="Canela Deck Regular"/>
                        </a:rPr>
                        <a:t>1. Atletismo**</a:t>
                      </a:r>
                    </a:p>
                  </a:txBody>
                  <a:tcPr marL="50800" marR="50800" marT="50800" marB="50800" anchor="ctr" anchorCtr="0" horzOverflow="overflow">
                    <a:lnL w="3175">
                      <a:miter lim="400000"/>
                    </a:lnL>
                    <a:lnR w="12700">
                      <a:solidFill>
                        <a:srgbClr val="5E5E5E"/>
                      </a:solidFill>
                      <a:miter lim="400000"/>
                    </a:lnR>
                    <a:lnT w="25400">
                      <a:solidFill>
                        <a:srgbClr val="5E5E5E"/>
                      </a:solidFill>
                      <a:miter lim="400000"/>
                    </a:lnT>
                    <a:lnB w="25400">
                      <a:solidFill>
                        <a:srgbClr val="5E5E5E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000">
                          <a:latin typeface="Canela Deck Regular"/>
                          <a:ea typeface="Canela Deck Regular"/>
                          <a:cs typeface="Canela Deck Regular"/>
                          <a:sym typeface="Canela Deck Regular"/>
                        </a:rPr>
                        <a:t>1</a:t>
                      </a:r>
                    </a:p>
                  </a:txBody>
                  <a:tcPr marL="50800" marR="50800" marT="50800" marB="50800" anchor="ctr" anchorCtr="0" horzOverflow="overflow">
                    <a:lnL w="12700">
                      <a:solidFill>
                        <a:srgbClr val="5E5E5E"/>
                      </a:solidFill>
                      <a:miter lim="400000"/>
                    </a:lnL>
                    <a:lnR w="12700">
                      <a:solidFill>
                        <a:srgbClr val="5E5E5E"/>
                      </a:solidFill>
                      <a:miter lim="400000"/>
                    </a:lnR>
                    <a:lnT w="25400">
                      <a:solidFill>
                        <a:srgbClr val="5E5E5E"/>
                      </a:solidFill>
                      <a:miter lim="400000"/>
                    </a:lnT>
                    <a:lnB w="12700">
                      <a:solidFill>
                        <a:srgbClr val="5E5E5E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000">
                          <a:latin typeface="Canela Deck Regular"/>
                          <a:ea typeface="Canela Deck Regular"/>
                          <a:cs typeface="Canela Deck Regular"/>
                          <a:sym typeface="Canela Deck Regular"/>
                        </a:rPr>
                        <a:t>400m</a:t>
                      </a:r>
                    </a:p>
                  </a:txBody>
                  <a:tcPr marL="50800" marR="50800" marT="50800" marB="50800" anchor="ctr" anchorCtr="0" horzOverflow="overflow">
                    <a:lnL w="12700">
                      <a:solidFill>
                        <a:srgbClr val="5E5E5E"/>
                      </a:solidFill>
                      <a:miter lim="400000"/>
                    </a:lnL>
                    <a:lnR w="12700">
                      <a:solidFill>
                        <a:srgbClr val="5E5E5E"/>
                      </a:solidFill>
                      <a:miter lim="400000"/>
                    </a:lnR>
                    <a:lnT w="25400">
                      <a:solidFill>
                        <a:srgbClr val="5E5E5E"/>
                      </a:solidFill>
                      <a:miter lim="400000"/>
                    </a:lnT>
                    <a:lnB w="12700">
                      <a:solidFill>
                        <a:srgbClr val="5E5E5E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000">
                          <a:latin typeface="Canela Deck Regular"/>
                          <a:ea typeface="Canela Deck Regular"/>
                          <a:cs typeface="Canela Deck Regular"/>
                          <a:sym typeface="Canela Deck Regular"/>
                        </a:rPr>
                        <a:t>Femenil</a:t>
                      </a:r>
                    </a:p>
                  </a:txBody>
                  <a:tcPr marL="50800" marR="50800" marT="50800" marB="50800" anchor="ctr" anchorCtr="0" horzOverflow="overflow">
                    <a:lnL w="12700">
                      <a:solidFill>
                        <a:srgbClr val="5E5E5E"/>
                      </a:solidFill>
                      <a:miter lim="400000"/>
                    </a:lnL>
                    <a:lnR w="12700">
                      <a:solidFill>
                        <a:srgbClr val="5E5E5E"/>
                      </a:solidFill>
                      <a:miter lim="400000"/>
                    </a:lnR>
                    <a:lnT w="25400">
                      <a:solidFill>
                        <a:srgbClr val="5E5E5E"/>
                      </a:solidFill>
                      <a:miter lim="400000"/>
                    </a:lnT>
                    <a:lnB w="12700">
                      <a:solidFill>
                        <a:srgbClr val="5E5E5E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000">
                          <a:latin typeface="Canela Deck Regular"/>
                          <a:ea typeface="Canela Deck Regular"/>
                          <a:cs typeface="Canela Deck Regular"/>
                          <a:sym typeface="Canela Deck Regular"/>
                        </a:rPr>
                        <a:t>1</a:t>
                      </a:r>
                    </a:p>
                  </a:txBody>
                  <a:tcPr marL="50800" marR="50800" marT="50800" marB="50800" anchor="ctr" anchorCtr="0" horzOverflow="overflow">
                    <a:lnL w="12700">
                      <a:solidFill>
                        <a:srgbClr val="5E5E5E"/>
                      </a:solidFill>
                      <a:miter lim="400000"/>
                    </a:lnL>
                    <a:lnR w="3175">
                      <a:miter lim="400000"/>
                    </a:lnR>
                    <a:lnT w="25400">
                      <a:solidFill>
                        <a:srgbClr val="5E5E5E"/>
                      </a:solidFill>
                      <a:miter lim="400000"/>
                    </a:lnT>
                    <a:lnB w="12700">
                      <a:solidFill>
                        <a:srgbClr val="5E5E5E"/>
                      </a:solidFill>
                      <a:miter lim="400000"/>
                    </a:lnB>
                    <a:noFill/>
                  </a:tcPr>
                </a:tc>
              </a:tr>
              <a:tr h="407390">
                <a:tc vMerge="1">
                  <a:tcPr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000">
                          <a:latin typeface="Canela Deck Regular"/>
                          <a:ea typeface="Canela Deck Regular"/>
                          <a:cs typeface="Canela Deck Regular"/>
                          <a:sym typeface="Canela Deck Regular"/>
                        </a:rPr>
                        <a:t>2</a:t>
                      </a:r>
                    </a:p>
                  </a:txBody>
                  <a:tcPr marL="50800" marR="50800" marT="50800" marB="50800" anchor="ctr" anchorCtr="0" horzOverflow="overflow">
                    <a:lnL w="12700">
                      <a:solidFill>
                        <a:srgbClr val="5E5E5E"/>
                      </a:solidFill>
                      <a:miter lim="400000"/>
                    </a:lnL>
                    <a:lnR w="12700">
                      <a:solidFill>
                        <a:srgbClr val="5E5E5E"/>
                      </a:solidFill>
                      <a:miter lim="400000"/>
                    </a:lnR>
                    <a:lnT w="12700">
                      <a:solidFill>
                        <a:srgbClr val="5E5E5E"/>
                      </a:solidFill>
                      <a:miter lim="400000"/>
                    </a:lnT>
                    <a:lnB w="12700">
                      <a:solidFill>
                        <a:srgbClr val="5E5E5E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000">
                          <a:latin typeface="Canela Deck Regular"/>
                          <a:ea typeface="Canela Deck Regular"/>
                          <a:cs typeface="Canela Deck Regular"/>
                          <a:sym typeface="Canela Deck Regular"/>
                        </a:rPr>
                        <a:t>800m</a:t>
                      </a:r>
                    </a:p>
                  </a:txBody>
                  <a:tcPr marL="50800" marR="50800" marT="50800" marB="50800" anchor="ctr" anchorCtr="0" horzOverflow="overflow">
                    <a:lnL w="12700">
                      <a:solidFill>
                        <a:srgbClr val="5E5E5E"/>
                      </a:solidFill>
                      <a:miter lim="400000"/>
                    </a:lnL>
                    <a:lnR w="12700">
                      <a:solidFill>
                        <a:srgbClr val="5E5E5E"/>
                      </a:solidFill>
                      <a:miter lim="400000"/>
                    </a:lnR>
                    <a:lnT w="12700">
                      <a:solidFill>
                        <a:srgbClr val="5E5E5E"/>
                      </a:solidFill>
                      <a:miter lim="400000"/>
                    </a:lnT>
                    <a:lnB w="12700">
                      <a:solidFill>
                        <a:srgbClr val="5E5E5E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000">
                          <a:latin typeface="Canela Deck Regular"/>
                          <a:ea typeface="Canela Deck Regular"/>
                          <a:cs typeface="Canela Deck Regular"/>
                          <a:sym typeface="Canela Deck Regular"/>
                        </a:rPr>
                        <a:t>Varonil</a:t>
                      </a:r>
                    </a:p>
                  </a:txBody>
                  <a:tcPr marL="50800" marR="50800" marT="50800" marB="50800" anchor="ctr" anchorCtr="0" horzOverflow="overflow">
                    <a:lnL w="12700">
                      <a:solidFill>
                        <a:srgbClr val="5E5E5E"/>
                      </a:solidFill>
                      <a:miter lim="400000"/>
                    </a:lnL>
                    <a:lnR w="12700">
                      <a:solidFill>
                        <a:srgbClr val="5E5E5E"/>
                      </a:solidFill>
                      <a:miter lim="400000"/>
                    </a:lnR>
                    <a:lnT w="12700">
                      <a:solidFill>
                        <a:srgbClr val="5E5E5E"/>
                      </a:solidFill>
                      <a:miter lim="400000"/>
                    </a:lnT>
                    <a:lnB w="12700">
                      <a:solidFill>
                        <a:srgbClr val="5E5E5E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000">
                          <a:latin typeface="Canela Deck Regular"/>
                          <a:ea typeface="Canela Deck Regular"/>
                          <a:cs typeface="Canela Deck Regular"/>
                          <a:sym typeface="Canela Deck Regular"/>
                        </a:rPr>
                        <a:t>1</a:t>
                      </a:r>
                    </a:p>
                  </a:txBody>
                  <a:tcPr marL="50800" marR="50800" marT="50800" marB="50800" anchor="ctr" anchorCtr="0" horzOverflow="overflow">
                    <a:lnL w="12700">
                      <a:solidFill>
                        <a:srgbClr val="5E5E5E"/>
                      </a:solidFill>
                      <a:miter lim="400000"/>
                    </a:lnL>
                    <a:lnR w="3175">
                      <a:miter lim="400000"/>
                    </a:lnR>
                    <a:lnT w="12700">
                      <a:solidFill>
                        <a:srgbClr val="5E5E5E"/>
                      </a:solidFill>
                      <a:miter lim="400000"/>
                    </a:lnT>
                    <a:lnB w="12700">
                      <a:solidFill>
                        <a:srgbClr val="5E5E5E"/>
                      </a:solidFill>
                      <a:miter lim="400000"/>
                    </a:lnB>
                    <a:noFill/>
                  </a:tcPr>
                </a:tc>
              </a:tr>
              <a:tr h="407390">
                <a:tc vMerge="1">
                  <a:tcPr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000">
                          <a:latin typeface="Canela Deck Regular"/>
                          <a:ea typeface="Canela Deck Regular"/>
                          <a:cs typeface="Canela Deck Regular"/>
                          <a:sym typeface="Canela Deck Regular"/>
                        </a:rPr>
                        <a:t>3</a:t>
                      </a:r>
                    </a:p>
                  </a:txBody>
                  <a:tcPr marL="50800" marR="50800" marT="50800" marB="50800" anchor="ctr" anchorCtr="0" horzOverflow="overflow">
                    <a:lnL w="12700">
                      <a:solidFill>
                        <a:srgbClr val="5E5E5E"/>
                      </a:solidFill>
                      <a:miter lim="400000"/>
                    </a:lnL>
                    <a:lnR w="12700">
                      <a:solidFill>
                        <a:srgbClr val="5E5E5E"/>
                      </a:solidFill>
                      <a:miter lim="400000"/>
                    </a:lnR>
                    <a:lnT w="12700">
                      <a:solidFill>
                        <a:srgbClr val="5E5E5E"/>
                      </a:solidFill>
                      <a:miter lim="400000"/>
                    </a:lnT>
                    <a:lnB w="12700">
                      <a:solidFill>
                        <a:srgbClr val="5E5E5E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000">
                          <a:latin typeface="Canela Deck Regular"/>
                          <a:ea typeface="Canela Deck Regular"/>
                          <a:cs typeface="Canela Deck Regular"/>
                          <a:sym typeface="Canela Deck Regular"/>
                        </a:rPr>
                        <a:t>Maratón</a:t>
                      </a:r>
                    </a:p>
                  </a:txBody>
                  <a:tcPr marL="50800" marR="50800" marT="50800" marB="50800" anchor="ctr" anchorCtr="0" horzOverflow="overflow">
                    <a:lnL w="12700">
                      <a:solidFill>
                        <a:srgbClr val="5E5E5E"/>
                      </a:solidFill>
                      <a:miter lim="400000"/>
                    </a:lnL>
                    <a:lnR w="12700">
                      <a:solidFill>
                        <a:srgbClr val="5E5E5E"/>
                      </a:solidFill>
                      <a:miter lim="400000"/>
                    </a:lnR>
                    <a:lnT w="12700">
                      <a:solidFill>
                        <a:srgbClr val="5E5E5E"/>
                      </a:solidFill>
                      <a:miter lim="400000"/>
                    </a:lnT>
                    <a:lnB w="12700">
                      <a:solidFill>
                        <a:srgbClr val="5E5E5E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000">
                          <a:latin typeface="Canela Deck Regular"/>
                          <a:ea typeface="Canela Deck Regular"/>
                          <a:cs typeface="Canela Deck Regular"/>
                          <a:sym typeface="Canela Deck Regular"/>
                        </a:rPr>
                        <a:t>Femenil</a:t>
                      </a:r>
                    </a:p>
                  </a:txBody>
                  <a:tcPr marL="50800" marR="50800" marT="50800" marB="50800" anchor="ctr" anchorCtr="0" horzOverflow="overflow">
                    <a:lnL w="12700">
                      <a:solidFill>
                        <a:srgbClr val="5E5E5E"/>
                      </a:solidFill>
                      <a:miter lim="400000"/>
                    </a:lnL>
                    <a:lnR w="12700">
                      <a:solidFill>
                        <a:srgbClr val="5E5E5E"/>
                      </a:solidFill>
                      <a:miter lim="400000"/>
                    </a:lnR>
                    <a:lnT w="12700">
                      <a:solidFill>
                        <a:srgbClr val="5E5E5E"/>
                      </a:solidFill>
                      <a:miter lim="400000"/>
                    </a:lnT>
                    <a:lnB w="12700">
                      <a:solidFill>
                        <a:srgbClr val="5E5E5E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000">
                          <a:latin typeface="Canela Deck Regular"/>
                          <a:ea typeface="Canela Deck Regular"/>
                          <a:cs typeface="Canela Deck Regular"/>
                          <a:sym typeface="Canela Deck Regular"/>
                        </a:rPr>
                        <a:t>2</a:t>
                      </a:r>
                    </a:p>
                  </a:txBody>
                  <a:tcPr marL="50800" marR="50800" marT="50800" marB="50800" anchor="ctr" anchorCtr="0" horzOverflow="overflow">
                    <a:lnL w="12700">
                      <a:solidFill>
                        <a:srgbClr val="5E5E5E"/>
                      </a:solidFill>
                      <a:miter lim="400000"/>
                    </a:lnL>
                    <a:lnR w="3175">
                      <a:miter lim="400000"/>
                    </a:lnR>
                    <a:lnT w="12700">
                      <a:solidFill>
                        <a:srgbClr val="5E5E5E"/>
                      </a:solidFill>
                      <a:miter lim="400000"/>
                    </a:lnT>
                    <a:lnB w="12700">
                      <a:solidFill>
                        <a:srgbClr val="5E5E5E"/>
                      </a:solidFill>
                      <a:miter lim="400000"/>
                    </a:lnB>
                    <a:noFill/>
                  </a:tcPr>
                </a:tc>
              </a:tr>
              <a:tr h="407390">
                <a:tc vMerge="1">
                  <a:tcPr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000">
                          <a:latin typeface="Canela Deck Regular"/>
                          <a:ea typeface="Canela Deck Regular"/>
                          <a:cs typeface="Canela Deck Regular"/>
                          <a:sym typeface="Canela Deck Regular"/>
                        </a:rPr>
                        <a:t>4</a:t>
                      </a:r>
                    </a:p>
                  </a:txBody>
                  <a:tcPr marL="50800" marR="50800" marT="50800" marB="50800" anchor="ctr" anchorCtr="0" horzOverflow="overflow">
                    <a:lnL w="12700">
                      <a:solidFill>
                        <a:srgbClr val="5E5E5E"/>
                      </a:solidFill>
                      <a:miter lim="400000"/>
                    </a:lnL>
                    <a:lnR w="12700">
                      <a:solidFill>
                        <a:srgbClr val="5E5E5E"/>
                      </a:solidFill>
                      <a:miter lim="400000"/>
                    </a:lnR>
                    <a:lnT w="12700">
                      <a:solidFill>
                        <a:srgbClr val="5E5E5E"/>
                      </a:solidFill>
                      <a:miter lim="400000"/>
                    </a:lnT>
                    <a:lnB w="12700">
                      <a:solidFill>
                        <a:srgbClr val="5E5E5E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000">
                          <a:latin typeface="Canela Deck Regular"/>
                          <a:ea typeface="Canela Deck Regular"/>
                          <a:cs typeface="Canela Deck Regular"/>
                          <a:sym typeface="Canela Deck Regular"/>
                        </a:rPr>
                        <a:t>Maratón</a:t>
                      </a:r>
                    </a:p>
                  </a:txBody>
                  <a:tcPr marL="50800" marR="50800" marT="50800" marB="50800" anchor="ctr" anchorCtr="0" horzOverflow="overflow">
                    <a:lnL w="12700">
                      <a:solidFill>
                        <a:srgbClr val="5E5E5E"/>
                      </a:solidFill>
                      <a:miter lim="400000"/>
                    </a:lnL>
                    <a:lnR w="12700">
                      <a:solidFill>
                        <a:srgbClr val="5E5E5E"/>
                      </a:solidFill>
                      <a:miter lim="400000"/>
                    </a:lnR>
                    <a:lnT w="12700">
                      <a:solidFill>
                        <a:srgbClr val="5E5E5E"/>
                      </a:solidFill>
                      <a:miter lim="400000"/>
                    </a:lnT>
                    <a:lnB w="12700">
                      <a:solidFill>
                        <a:srgbClr val="5E5E5E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000">
                          <a:latin typeface="Canela Deck Regular"/>
                          <a:ea typeface="Canela Deck Regular"/>
                          <a:cs typeface="Canela Deck Regular"/>
                          <a:sym typeface="Canela Deck Regular"/>
                        </a:rPr>
                        <a:t>Varonil</a:t>
                      </a:r>
                    </a:p>
                  </a:txBody>
                  <a:tcPr marL="50800" marR="50800" marT="50800" marB="50800" anchor="ctr" anchorCtr="0" horzOverflow="overflow">
                    <a:lnL w="12700">
                      <a:solidFill>
                        <a:srgbClr val="5E5E5E"/>
                      </a:solidFill>
                      <a:miter lim="400000"/>
                    </a:lnL>
                    <a:lnR w="12700">
                      <a:solidFill>
                        <a:srgbClr val="5E5E5E"/>
                      </a:solidFill>
                      <a:miter lim="400000"/>
                    </a:lnR>
                    <a:lnT w="12700">
                      <a:solidFill>
                        <a:srgbClr val="5E5E5E"/>
                      </a:solidFill>
                      <a:miter lim="400000"/>
                    </a:lnT>
                    <a:lnB w="12700">
                      <a:solidFill>
                        <a:srgbClr val="5E5E5E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000">
                          <a:latin typeface="Canela Deck Regular"/>
                          <a:ea typeface="Canela Deck Regular"/>
                          <a:cs typeface="Canela Deck Regular"/>
                          <a:sym typeface="Canela Deck Regular"/>
                        </a:rPr>
                        <a:t>3</a:t>
                      </a:r>
                    </a:p>
                  </a:txBody>
                  <a:tcPr marL="50800" marR="50800" marT="50800" marB="50800" anchor="ctr" anchorCtr="0" horzOverflow="overflow">
                    <a:lnL w="12700">
                      <a:solidFill>
                        <a:srgbClr val="5E5E5E"/>
                      </a:solidFill>
                      <a:miter lim="400000"/>
                    </a:lnL>
                    <a:lnR w="3175">
                      <a:miter lim="400000"/>
                    </a:lnR>
                    <a:lnT w="12700">
                      <a:solidFill>
                        <a:srgbClr val="5E5E5E"/>
                      </a:solidFill>
                      <a:miter lim="400000"/>
                    </a:lnT>
                    <a:lnB w="12700">
                      <a:solidFill>
                        <a:srgbClr val="5E5E5E"/>
                      </a:solidFill>
                      <a:miter lim="400000"/>
                    </a:lnB>
                    <a:noFill/>
                  </a:tcPr>
                </a:tc>
              </a:tr>
              <a:tr h="407390">
                <a:tc vMerge="1">
                  <a:tcPr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000">
                          <a:latin typeface="Canela Deck Regular"/>
                          <a:ea typeface="Canela Deck Regular"/>
                          <a:cs typeface="Canela Deck Regular"/>
                          <a:sym typeface="Canela Deck Regular"/>
                        </a:rPr>
                        <a:t>5</a:t>
                      </a:r>
                    </a:p>
                  </a:txBody>
                  <a:tcPr marL="50800" marR="50800" marT="50800" marB="50800" anchor="ctr" anchorCtr="0" horzOverflow="overflow">
                    <a:lnL w="12700">
                      <a:solidFill>
                        <a:srgbClr val="5E5E5E"/>
                      </a:solidFill>
                      <a:miter lim="400000"/>
                    </a:lnL>
                    <a:lnR w="12700">
                      <a:solidFill>
                        <a:srgbClr val="5E5E5E"/>
                      </a:solidFill>
                      <a:miter lim="400000"/>
                    </a:lnR>
                    <a:lnT w="12700">
                      <a:solidFill>
                        <a:srgbClr val="5E5E5E"/>
                      </a:solidFill>
                      <a:miter lim="400000"/>
                    </a:lnT>
                    <a:lnB w="12700">
                      <a:solidFill>
                        <a:srgbClr val="5E5E5E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000">
                          <a:latin typeface="Canela Deck Regular"/>
                          <a:ea typeface="Canela Deck Regular"/>
                          <a:cs typeface="Canela Deck Regular"/>
                          <a:sym typeface="Canela Deck Regular"/>
                        </a:rPr>
                        <a:t>Marcha 20km</a:t>
                      </a:r>
                    </a:p>
                  </a:txBody>
                  <a:tcPr marL="50800" marR="50800" marT="50800" marB="50800" anchor="ctr" anchorCtr="0" horzOverflow="overflow">
                    <a:lnL w="12700">
                      <a:solidFill>
                        <a:srgbClr val="5E5E5E"/>
                      </a:solidFill>
                      <a:miter lim="400000"/>
                    </a:lnL>
                    <a:lnR w="12700">
                      <a:solidFill>
                        <a:srgbClr val="5E5E5E"/>
                      </a:solidFill>
                      <a:miter lim="400000"/>
                    </a:lnR>
                    <a:lnT w="12700">
                      <a:solidFill>
                        <a:srgbClr val="5E5E5E"/>
                      </a:solidFill>
                      <a:miter lim="400000"/>
                    </a:lnT>
                    <a:lnB w="12700">
                      <a:solidFill>
                        <a:srgbClr val="5E5E5E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000">
                          <a:latin typeface="Canela Deck Regular"/>
                          <a:ea typeface="Canela Deck Regular"/>
                          <a:cs typeface="Canela Deck Regular"/>
                          <a:sym typeface="Canela Deck Regular"/>
                        </a:rPr>
                        <a:t>Femenil</a:t>
                      </a:r>
                    </a:p>
                  </a:txBody>
                  <a:tcPr marL="50800" marR="50800" marT="50800" marB="50800" anchor="ctr" anchorCtr="0" horzOverflow="overflow">
                    <a:lnL w="12700">
                      <a:solidFill>
                        <a:srgbClr val="5E5E5E"/>
                      </a:solidFill>
                      <a:miter lim="400000"/>
                    </a:lnL>
                    <a:lnR w="12700">
                      <a:solidFill>
                        <a:srgbClr val="5E5E5E"/>
                      </a:solidFill>
                      <a:miter lim="400000"/>
                    </a:lnR>
                    <a:lnT w="12700">
                      <a:solidFill>
                        <a:srgbClr val="5E5E5E"/>
                      </a:solidFill>
                      <a:miter lim="400000"/>
                    </a:lnT>
                    <a:lnB w="12700">
                      <a:solidFill>
                        <a:srgbClr val="5E5E5E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000">
                          <a:latin typeface="Canela Deck Regular"/>
                          <a:ea typeface="Canela Deck Regular"/>
                          <a:cs typeface="Canela Deck Regular"/>
                          <a:sym typeface="Canela Deck Regular"/>
                        </a:rPr>
                        <a:t>2</a:t>
                      </a:r>
                    </a:p>
                  </a:txBody>
                  <a:tcPr marL="50800" marR="50800" marT="50800" marB="50800" anchor="ctr" anchorCtr="0" horzOverflow="overflow">
                    <a:lnL w="12700">
                      <a:solidFill>
                        <a:srgbClr val="5E5E5E"/>
                      </a:solidFill>
                      <a:miter lim="400000"/>
                    </a:lnL>
                    <a:lnR w="3175">
                      <a:miter lim="400000"/>
                    </a:lnR>
                    <a:lnT w="12700">
                      <a:solidFill>
                        <a:srgbClr val="5E5E5E"/>
                      </a:solidFill>
                      <a:miter lim="400000"/>
                    </a:lnT>
                    <a:lnB w="12700">
                      <a:solidFill>
                        <a:srgbClr val="5E5E5E"/>
                      </a:solidFill>
                      <a:miter lim="400000"/>
                    </a:lnB>
                    <a:noFill/>
                  </a:tcPr>
                </a:tc>
              </a:tr>
              <a:tr h="407390">
                <a:tc vMerge="1">
                  <a:tcPr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000">
                          <a:latin typeface="Canela Deck Regular"/>
                          <a:ea typeface="Canela Deck Regular"/>
                          <a:cs typeface="Canela Deck Regular"/>
                          <a:sym typeface="Canela Deck Regular"/>
                        </a:rPr>
                        <a:t>6</a:t>
                      </a:r>
                    </a:p>
                  </a:txBody>
                  <a:tcPr marL="50800" marR="50800" marT="50800" marB="50800" anchor="ctr" anchorCtr="0" horzOverflow="overflow">
                    <a:lnL w="12700">
                      <a:solidFill>
                        <a:srgbClr val="5E5E5E"/>
                      </a:solidFill>
                      <a:miter lim="400000"/>
                    </a:lnL>
                    <a:lnR w="12700">
                      <a:solidFill>
                        <a:srgbClr val="5E5E5E"/>
                      </a:solidFill>
                      <a:miter lim="400000"/>
                    </a:lnR>
                    <a:lnT w="12700">
                      <a:solidFill>
                        <a:srgbClr val="5E5E5E"/>
                      </a:solidFill>
                      <a:miter lim="400000"/>
                    </a:lnT>
                    <a:lnB w="12700">
                      <a:solidFill>
                        <a:srgbClr val="5E5E5E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000">
                          <a:latin typeface="Canela Deck Regular"/>
                          <a:ea typeface="Canela Deck Regular"/>
                          <a:cs typeface="Canela Deck Regular"/>
                          <a:sym typeface="Canela Deck Regular"/>
                        </a:rPr>
                        <a:t>Marcha 20km </a:t>
                      </a:r>
                    </a:p>
                  </a:txBody>
                  <a:tcPr marL="50800" marR="50800" marT="50800" marB="50800" anchor="ctr" anchorCtr="0" horzOverflow="overflow">
                    <a:lnL w="12700">
                      <a:solidFill>
                        <a:srgbClr val="5E5E5E"/>
                      </a:solidFill>
                      <a:miter lim="400000"/>
                    </a:lnL>
                    <a:lnR w="12700">
                      <a:solidFill>
                        <a:srgbClr val="5E5E5E"/>
                      </a:solidFill>
                      <a:miter lim="400000"/>
                    </a:lnR>
                    <a:lnT w="12700">
                      <a:solidFill>
                        <a:srgbClr val="5E5E5E"/>
                      </a:solidFill>
                      <a:miter lim="400000"/>
                    </a:lnT>
                    <a:lnB w="12700">
                      <a:solidFill>
                        <a:srgbClr val="5E5E5E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000">
                          <a:latin typeface="Canela Deck Regular"/>
                          <a:ea typeface="Canela Deck Regular"/>
                          <a:cs typeface="Canela Deck Regular"/>
                          <a:sym typeface="Canela Deck Regular"/>
                        </a:rPr>
                        <a:t>Varonil</a:t>
                      </a:r>
                    </a:p>
                  </a:txBody>
                  <a:tcPr marL="50800" marR="50800" marT="50800" marB="50800" anchor="ctr" anchorCtr="0" horzOverflow="overflow">
                    <a:lnL w="12700">
                      <a:solidFill>
                        <a:srgbClr val="5E5E5E"/>
                      </a:solidFill>
                      <a:miter lim="400000"/>
                    </a:lnL>
                    <a:lnR w="12700">
                      <a:solidFill>
                        <a:srgbClr val="5E5E5E"/>
                      </a:solidFill>
                      <a:miter lim="400000"/>
                    </a:lnR>
                    <a:lnT w="12700">
                      <a:solidFill>
                        <a:srgbClr val="5E5E5E"/>
                      </a:solidFill>
                      <a:miter lim="400000"/>
                    </a:lnT>
                    <a:lnB w="12700">
                      <a:solidFill>
                        <a:srgbClr val="5E5E5E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000">
                          <a:latin typeface="Canela Deck Regular"/>
                          <a:ea typeface="Canela Deck Regular"/>
                          <a:cs typeface="Canela Deck Regular"/>
                          <a:sym typeface="Canela Deck Regular"/>
                        </a:rPr>
                        <a:t>2</a:t>
                      </a:r>
                    </a:p>
                  </a:txBody>
                  <a:tcPr marL="50800" marR="50800" marT="50800" marB="50800" anchor="ctr" anchorCtr="0" horzOverflow="overflow">
                    <a:lnL w="12700">
                      <a:solidFill>
                        <a:srgbClr val="5E5E5E"/>
                      </a:solidFill>
                      <a:miter lim="400000"/>
                    </a:lnL>
                    <a:lnR w="3175">
                      <a:miter lim="400000"/>
                    </a:lnR>
                    <a:lnT w="12700">
                      <a:solidFill>
                        <a:srgbClr val="5E5E5E"/>
                      </a:solidFill>
                      <a:miter lim="400000"/>
                    </a:lnT>
                    <a:lnB w="12700">
                      <a:solidFill>
                        <a:srgbClr val="5E5E5E"/>
                      </a:solidFill>
                      <a:miter lim="400000"/>
                    </a:lnB>
                    <a:noFill/>
                  </a:tcPr>
                </a:tc>
              </a:tr>
              <a:tr h="407390">
                <a:tc vMerge="1">
                  <a:tcPr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000">
                          <a:latin typeface="Canela Deck Regular"/>
                          <a:ea typeface="Canela Deck Regular"/>
                          <a:cs typeface="Canela Deck Regular"/>
                          <a:sym typeface="Canela Deck Regular"/>
                        </a:rPr>
                        <a:t>7</a:t>
                      </a:r>
                    </a:p>
                  </a:txBody>
                  <a:tcPr marL="50800" marR="50800" marT="50800" marB="50800" anchor="ctr" anchorCtr="0" horzOverflow="overflow">
                    <a:lnL w="12700">
                      <a:solidFill>
                        <a:srgbClr val="5E5E5E"/>
                      </a:solidFill>
                      <a:miter lim="400000"/>
                    </a:lnL>
                    <a:lnR w="12700">
                      <a:solidFill>
                        <a:srgbClr val="5E5E5E"/>
                      </a:solidFill>
                      <a:miter lim="400000"/>
                    </a:lnR>
                    <a:lnT w="12700">
                      <a:solidFill>
                        <a:srgbClr val="5E5E5E"/>
                      </a:solidFill>
                      <a:miter lim="400000"/>
                    </a:lnT>
                    <a:lnB w="25400">
                      <a:solidFill>
                        <a:srgbClr val="5E5E5E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000">
                          <a:latin typeface="Canela Deck Regular"/>
                          <a:ea typeface="Canela Deck Regular"/>
                          <a:cs typeface="Canela Deck Regular"/>
                          <a:sym typeface="Canela Deck Regular"/>
                        </a:rPr>
                        <a:t>Marcha 50km</a:t>
                      </a:r>
                    </a:p>
                  </a:txBody>
                  <a:tcPr marL="50800" marR="50800" marT="50800" marB="50800" anchor="ctr" anchorCtr="0" horzOverflow="overflow">
                    <a:lnL w="12700">
                      <a:solidFill>
                        <a:srgbClr val="5E5E5E"/>
                      </a:solidFill>
                      <a:miter lim="400000"/>
                    </a:lnL>
                    <a:lnR w="12700">
                      <a:solidFill>
                        <a:srgbClr val="5E5E5E"/>
                      </a:solidFill>
                      <a:miter lim="400000"/>
                    </a:lnR>
                    <a:lnT w="12700">
                      <a:solidFill>
                        <a:srgbClr val="5E5E5E"/>
                      </a:solidFill>
                      <a:miter lim="400000"/>
                    </a:lnT>
                    <a:lnB w="25400">
                      <a:solidFill>
                        <a:srgbClr val="5E5E5E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000">
                          <a:latin typeface="Canela Deck Regular"/>
                          <a:ea typeface="Canela Deck Regular"/>
                          <a:cs typeface="Canela Deck Regular"/>
                          <a:sym typeface="Canela Deck Regular"/>
                        </a:rPr>
                        <a:t>Varonil</a:t>
                      </a:r>
                    </a:p>
                  </a:txBody>
                  <a:tcPr marL="50800" marR="50800" marT="50800" marB="50800" anchor="ctr" anchorCtr="0" horzOverflow="overflow">
                    <a:lnL w="12700">
                      <a:solidFill>
                        <a:srgbClr val="5E5E5E"/>
                      </a:solidFill>
                      <a:miter lim="400000"/>
                    </a:lnL>
                    <a:lnR w="12700">
                      <a:solidFill>
                        <a:srgbClr val="5E5E5E"/>
                      </a:solidFill>
                      <a:miter lim="400000"/>
                    </a:lnR>
                    <a:lnT w="12700">
                      <a:solidFill>
                        <a:srgbClr val="5E5E5E"/>
                      </a:solidFill>
                      <a:miter lim="400000"/>
                    </a:lnT>
                    <a:lnB w="25400">
                      <a:solidFill>
                        <a:srgbClr val="5E5E5E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000">
                          <a:latin typeface="Canela Deck Regular"/>
                          <a:ea typeface="Canela Deck Regular"/>
                          <a:cs typeface="Canela Deck Regular"/>
                          <a:sym typeface="Canela Deck Regular"/>
                        </a:rPr>
                        <a:t>1</a:t>
                      </a:r>
                    </a:p>
                  </a:txBody>
                  <a:tcPr marL="50800" marR="50800" marT="50800" marB="50800" anchor="ctr" anchorCtr="0" horzOverflow="overflow">
                    <a:lnL w="12700">
                      <a:solidFill>
                        <a:srgbClr val="5E5E5E"/>
                      </a:solidFill>
                      <a:miter lim="400000"/>
                    </a:lnL>
                    <a:lnR w="3175">
                      <a:miter lim="400000"/>
                    </a:lnR>
                    <a:lnT w="12700">
                      <a:solidFill>
                        <a:srgbClr val="5E5E5E"/>
                      </a:solidFill>
                      <a:miter lim="400000"/>
                    </a:lnT>
                    <a:lnB w="25400">
                      <a:solidFill>
                        <a:srgbClr val="5E5E5E"/>
                      </a:solidFill>
                      <a:miter lim="400000"/>
                    </a:lnB>
                    <a:noFill/>
                  </a:tcPr>
                </a:tc>
              </a:tr>
              <a:tr h="407390">
                <a:tc>
                  <a:txBody>
                    <a:bodyPr/>
                    <a:lstStyle/>
                    <a:p>
                      <a:pPr algn="l" defTabSz="914400">
                        <a:defRPr sz="1800"/>
                      </a:pPr>
                      <a:r>
                        <a:rPr sz="2000">
                          <a:latin typeface="Canela Deck Regular"/>
                          <a:ea typeface="Canela Deck Regular"/>
                          <a:cs typeface="Canela Deck Regular"/>
                          <a:sym typeface="Canela Deck Regular"/>
                        </a:rPr>
                        <a:t>2. Beisbol</a:t>
                      </a:r>
                    </a:p>
                  </a:txBody>
                  <a:tcPr marL="50800" marR="50800" marT="50800" marB="50800" anchor="ctr" anchorCtr="0" horzOverflow="overflow">
                    <a:lnL w="3175">
                      <a:miter lim="400000"/>
                    </a:lnL>
                    <a:lnR w="12700">
                      <a:solidFill>
                        <a:srgbClr val="5E5E5E"/>
                      </a:solidFill>
                      <a:miter lim="400000"/>
                    </a:lnR>
                    <a:lnT w="25400">
                      <a:solidFill>
                        <a:srgbClr val="5E5E5E"/>
                      </a:solidFill>
                      <a:miter lim="400000"/>
                    </a:lnT>
                    <a:lnB w="25400">
                      <a:solidFill>
                        <a:srgbClr val="5E5E5E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000">
                          <a:latin typeface="Canela Deck Regular"/>
                          <a:ea typeface="Canela Deck Regular"/>
                          <a:cs typeface="Canela Deck Regular"/>
                          <a:sym typeface="Canela Deck Regular"/>
                        </a:rPr>
                        <a:t>1</a:t>
                      </a:r>
                    </a:p>
                  </a:txBody>
                  <a:tcPr marL="50800" marR="50800" marT="50800" marB="50800" anchor="ctr" anchorCtr="0" horzOverflow="overflow">
                    <a:lnL w="12700">
                      <a:solidFill>
                        <a:srgbClr val="5E5E5E"/>
                      </a:solidFill>
                      <a:miter lim="400000"/>
                    </a:lnL>
                    <a:lnR w="12700">
                      <a:solidFill>
                        <a:srgbClr val="5E5E5E"/>
                      </a:solidFill>
                      <a:miter lim="400000"/>
                    </a:lnR>
                    <a:lnT w="25400">
                      <a:solidFill>
                        <a:srgbClr val="5E5E5E"/>
                      </a:solidFill>
                      <a:miter lim="400000"/>
                    </a:lnT>
                    <a:lnB w="25400">
                      <a:solidFill>
                        <a:srgbClr val="5E5E5E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000">
                          <a:latin typeface="Canela Deck Regular"/>
                          <a:ea typeface="Canela Deck Regular"/>
                          <a:cs typeface="Canela Deck Regular"/>
                          <a:sym typeface="Canela Deck Regular"/>
                        </a:rPr>
                        <a:t>Equipo</a:t>
                      </a:r>
                    </a:p>
                  </a:txBody>
                  <a:tcPr marL="50800" marR="50800" marT="50800" marB="50800" anchor="ctr" anchorCtr="0" horzOverflow="overflow">
                    <a:lnL w="12700">
                      <a:solidFill>
                        <a:srgbClr val="5E5E5E"/>
                      </a:solidFill>
                      <a:miter lim="400000"/>
                    </a:lnL>
                    <a:lnR w="12700">
                      <a:solidFill>
                        <a:srgbClr val="5E5E5E"/>
                      </a:solidFill>
                      <a:miter lim="400000"/>
                    </a:lnR>
                    <a:lnT w="25400">
                      <a:solidFill>
                        <a:srgbClr val="5E5E5E"/>
                      </a:solidFill>
                      <a:miter lim="400000"/>
                    </a:lnT>
                    <a:lnB w="25400">
                      <a:solidFill>
                        <a:srgbClr val="5E5E5E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000">
                          <a:latin typeface="Canela Deck Regular"/>
                          <a:ea typeface="Canela Deck Regular"/>
                          <a:cs typeface="Canela Deck Regular"/>
                          <a:sym typeface="Canela Deck Regular"/>
                        </a:rPr>
                        <a:t>Varonil</a:t>
                      </a:r>
                    </a:p>
                  </a:txBody>
                  <a:tcPr marL="50800" marR="50800" marT="50800" marB="50800" anchor="ctr" anchorCtr="0" horzOverflow="overflow">
                    <a:lnL w="12700">
                      <a:solidFill>
                        <a:srgbClr val="5E5E5E"/>
                      </a:solidFill>
                      <a:miter lim="400000"/>
                    </a:lnL>
                    <a:lnR w="12700">
                      <a:solidFill>
                        <a:srgbClr val="5E5E5E"/>
                      </a:solidFill>
                      <a:miter lim="400000"/>
                    </a:lnR>
                    <a:lnT w="25400">
                      <a:solidFill>
                        <a:srgbClr val="5E5E5E"/>
                      </a:solidFill>
                      <a:miter lim="400000"/>
                    </a:lnT>
                    <a:lnB w="25400">
                      <a:solidFill>
                        <a:srgbClr val="5E5E5E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000">
                          <a:latin typeface="Canela Deck Regular"/>
                          <a:ea typeface="Canela Deck Regular"/>
                          <a:cs typeface="Canela Deck Regular"/>
                          <a:sym typeface="Canela Deck Regular"/>
                        </a:rPr>
                        <a:t>24</a:t>
                      </a:r>
                    </a:p>
                  </a:txBody>
                  <a:tcPr marL="50800" marR="50800" marT="50800" marB="50800" anchor="ctr" anchorCtr="0" horzOverflow="overflow">
                    <a:lnL w="12700">
                      <a:solidFill>
                        <a:srgbClr val="5E5E5E"/>
                      </a:solidFill>
                      <a:miter lim="400000"/>
                    </a:lnL>
                    <a:lnR w="3175">
                      <a:miter lim="400000"/>
                    </a:lnR>
                    <a:lnT w="25400">
                      <a:solidFill>
                        <a:srgbClr val="5E5E5E"/>
                      </a:solidFill>
                      <a:miter lim="400000"/>
                    </a:lnT>
                    <a:lnB w="25400">
                      <a:solidFill>
                        <a:srgbClr val="5E5E5E"/>
                      </a:solidFill>
                      <a:miter lim="400000"/>
                    </a:lnB>
                    <a:noFill/>
                  </a:tcPr>
                </a:tc>
              </a:tr>
              <a:tr h="407390">
                <a:tc rowSpan="2">
                  <a:txBody>
                    <a:bodyPr/>
                    <a:lstStyle/>
                    <a:p>
                      <a:pPr algn="l" defTabSz="914400">
                        <a:defRPr sz="1800"/>
                      </a:pPr>
                      <a:r>
                        <a:rPr sz="2000">
                          <a:latin typeface="Canela Deck Regular"/>
                          <a:ea typeface="Canela Deck Regular"/>
                          <a:cs typeface="Canela Deck Regular"/>
                          <a:sym typeface="Canela Deck Regular"/>
                        </a:rPr>
                        <a:t>3. Ciclismo Ruta</a:t>
                      </a:r>
                    </a:p>
                  </a:txBody>
                  <a:tcPr marL="50800" marR="50800" marT="50800" marB="50800" anchor="ctr" anchorCtr="0" horzOverflow="overflow">
                    <a:lnL w="3175">
                      <a:miter lim="400000"/>
                    </a:lnL>
                    <a:lnR w="12700">
                      <a:solidFill>
                        <a:srgbClr val="5E5E5E"/>
                      </a:solidFill>
                      <a:miter lim="400000"/>
                    </a:lnR>
                    <a:lnT w="25400">
                      <a:solidFill>
                        <a:srgbClr val="5E5E5E"/>
                      </a:solidFill>
                      <a:miter lim="400000"/>
                    </a:lnT>
                    <a:lnB w="25400">
                      <a:solidFill>
                        <a:srgbClr val="5E5E5E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000">
                          <a:latin typeface="Canela Deck Regular"/>
                          <a:ea typeface="Canela Deck Regular"/>
                          <a:cs typeface="Canela Deck Regular"/>
                          <a:sym typeface="Canela Deck Regular"/>
                        </a:rPr>
                        <a:t>1</a:t>
                      </a:r>
                    </a:p>
                  </a:txBody>
                  <a:tcPr marL="50800" marR="50800" marT="50800" marB="50800" anchor="ctr" anchorCtr="0" horzOverflow="overflow">
                    <a:lnL w="12700">
                      <a:solidFill>
                        <a:srgbClr val="5E5E5E"/>
                      </a:solidFill>
                      <a:miter lim="400000"/>
                    </a:lnL>
                    <a:lnR w="12700">
                      <a:solidFill>
                        <a:srgbClr val="5E5E5E"/>
                      </a:solidFill>
                      <a:miter lim="400000"/>
                    </a:lnR>
                    <a:lnT w="25400">
                      <a:solidFill>
                        <a:srgbClr val="5E5E5E"/>
                      </a:solidFill>
                      <a:miter lim="400000"/>
                    </a:lnT>
                    <a:lnB w="12700">
                      <a:solidFill>
                        <a:srgbClr val="5E5E5E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000">
                          <a:latin typeface="Canela Deck Regular"/>
                          <a:ea typeface="Canela Deck Regular"/>
                          <a:cs typeface="Canela Deck Regular"/>
                          <a:sym typeface="Canela Deck Regular"/>
                        </a:rPr>
                        <a:t>Individual</a:t>
                      </a:r>
                    </a:p>
                  </a:txBody>
                  <a:tcPr marL="50800" marR="50800" marT="50800" marB="50800" anchor="ctr" anchorCtr="0" horzOverflow="overflow">
                    <a:lnL w="12700">
                      <a:solidFill>
                        <a:srgbClr val="5E5E5E"/>
                      </a:solidFill>
                      <a:miter lim="400000"/>
                    </a:lnL>
                    <a:lnR w="12700">
                      <a:solidFill>
                        <a:srgbClr val="5E5E5E"/>
                      </a:solidFill>
                      <a:miter lim="400000"/>
                    </a:lnR>
                    <a:lnT w="25400">
                      <a:solidFill>
                        <a:srgbClr val="5E5E5E"/>
                      </a:solidFill>
                      <a:miter lim="400000"/>
                    </a:lnT>
                    <a:lnB w="12700">
                      <a:solidFill>
                        <a:srgbClr val="5E5E5E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000">
                          <a:latin typeface="Canela Deck Regular"/>
                          <a:ea typeface="Canela Deck Regular"/>
                          <a:cs typeface="Canela Deck Regular"/>
                          <a:sym typeface="Canela Deck Regular"/>
                        </a:rPr>
                        <a:t>Varonil</a:t>
                      </a:r>
                    </a:p>
                  </a:txBody>
                  <a:tcPr marL="50800" marR="50800" marT="50800" marB="50800" anchor="ctr" anchorCtr="0" horzOverflow="overflow">
                    <a:lnL w="12700">
                      <a:solidFill>
                        <a:srgbClr val="5E5E5E"/>
                      </a:solidFill>
                      <a:miter lim="400000"/>
                    </a:lnL>
                    <a:lnR w="12700">
                      <a:solidFill>
                        <a:srgbClr val="5E5E5E"/>
                      </a:solidFill>
                      <a:miter lim="400000"/>
                    </a:lnR>
                    <a:lnT w="25400">
                      <a:solidFill>
                        <a:srgbClr val="5E5E5E"/>
                      </a:solidFill>
                      <a:miter lim="400000"/>
                    </a:lnT>
                    <a:lnB w="12700">
                      <a:solidFill>
                        <a:srgbClr val="5E5E5E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000">
                          <a:latin typeface="Canela Deck Regular"/>
                          <a:ea typeface="Canela Deck Regular"/>
                          <a:cs typeface="Canela Deck Regular"/>
                          <a:sym typeface="Canela Deck Regular"/>
                        </a:rPr>
                        <a:t>1</a:t>
                      </a:r>
                    </a:p>
                  </a:txBody>
                  <a:tcPr marL="50800" marR="50800" marT="50800" marB="50800" anchor="ctr" anchorCtr="0" horzOverflow="overflow">
                    <a:lnL w="12700">
                      <a:solidFill>
                        <a:srgbClr val="5E5E5E"/>
                      </a:solidFill>
                      <a:miter lim="400000"/>
                    </a:lnL>
                    <a:lnR w="3175">
                      <a:miter lim="400000"/>
                    </a:lnR>
                    <a:lnT w="25400">
                      <a:solidFill>
                        <a:srgbClr val="5E5E5E"/>
                      </a:solidFill>
                      <a:miter lim="400000"/>
                    </a:lnT>
                    <a:lnB w="12700">
                      <a:solidFill>
                        <a:srgbClr val="5E5E5E"/>
                      </a:solidFill>
                      <a:miter lim="400000"/>
                    </a:lnB>
                    <a:noFill/>
                  </a:tcPr>
                </a:tc>
              </a:tr>
              <a:tr h="407390">
                <a:tc vMerge="1">
                  <a:tcPr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000">
                          <a:latin typeface="Canela Deck Regular"/>
                          <a:ea typeface="Canela Deck Regular"/>
                          <a:cs typeface="Canela Deck Regular"/>
                          <a:sym typeface="Canela Deck Regular"/>
                        </a:rPr>
                        <a:t>2</a:t>
                      </a:r>
                    </a:p>
                  </a:txBody>
                  <a:tcPr marL="50800" marR="50800" marT="50800" marB="50800" anchor="ctr" anchorCtr="0" horzOverflow="overflow">
                    <a:lnL w="12700">
                      <a:solidFill>
                        <a:srgbClr val="5E5E5E"/>
                      </a:solidFill>
                      <a:miter lim="400000"/>
                    </a:lnL>
                    <a:lnR w="12700">
                      <a:solidFill>
                        <a:srgbClr val="5E5E5E"/>
                      </a:solidFill>
                      <a:miter lim="400000"/>
                    </a:lnR>
                    <a:lnT w="12700">
                      <a:solidFill>
                        <a:srgbClr val="5E5E5E"/>
                      </a:solidFill>
                      <a:miter lim="400000"/>
                    </a:lnT>
                    <a:lnB w="25400">
                      <a:solidFill>
                        <a:srgbClr val="5E5E5E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000">
                          <a:latin typeface="Canela Deck Regular"/>
                          <a:ea typeface="Canela Deck Regular"/>
                          <a:cs typeface="Canela Deck Regular"/>
                          <a:sym typeface="Canela Deck Regular"/>
                        </a:rPr>
                        <a:t>Individual</a:t>
                      </a:r>
                    </a:p>
                  </a:txBody>
                  <a:tcPr marL="50800" marR="50800" marT="50800" marB="50800" anchor="ctr" anchorCtr="0" horzOverflow="overflow">
                    <a:lnL w="12700">
                      <a:solidFill>
                        <a:srgbClr val="5E5E5E"/>
                      </a:solidFill>
                      <a:miter lim="400000"/>
                    </a:lnL>
                    <a:lnR w="12700">
                      <a:solidFill>
                        <a:srgbClr val="5E5E5E"/>
                      </a:solidFill>
                      <a:miter lim="400000"/>
                    </a:lnR>
                    <a:lnT w="12700">
                      <a:solidFill>
                        <a:srgbClr val="5E5E5E"/>
                      </a:solidFill>
                      <a:miter lim="400000"/>
                    </a:lnT>
                    <a:lnB w="25400">
                      <a:solidFill>
                        <a:srgbClr val="5E5E5E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000">
                          <a:latin typeface="Canela Deck Regular"/>
                          <a:ea typeface="Canela Deck Regular"/>
                          <a:cs typeface="Canela Deck Regular"/>
                          <a:sym typeface="Canela Deck Regular"/>
                        </a:rPr>
                        <a:t>Femenil</a:t>
                      </a:r>
                    </a:p>
                  </a:txBody>
                  <a:tcPr marL="50800" marR="50800" marT="50800" marB="50800" anchor="ctr" anchorCtr="0" horzOverflow="overflow">
                    <a:lnL w="12700">
                      <a:solidFill>
                        <a:srgbClr val="5E5E5E"/>
                      </a:solidFill>
                      <a:miter lim="400000"/>
                    </a:lnL>
                    <a:lnR w="12700">
                      <a:solidFill>
                        <a:srgbClr val="5E5E5E"/>
                      </a:solidFill>
                      <a:miter lim="400000"/>
                    </a:lnR>
                    <a:lnT w="12700">
                      <a:solidFill>
                        <a:srgbClr val="5E5E5E"/>
                      </a:solidFill>
                      <a:miter lim="400000"/>
                    </a:lnT>
                    <a:lnB w="25400">
                      <a:solidFill>
                        <a:srgbClr val="5E5E5E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000">
                          <a:latin typeface="Canela Deck Regular"/>
                          <a:ea typeface="Canela Deck Regular"/>
                          <a:cs typeface="Canela Deck Regular"/>
                          <a:sym typeface="Canela Deck Regular"/>
                        </a:rPr>
                        <a:t>1</a:t>
                      </a:r>
                    </a:p>
                  </a:txBody>
                  <a:tcPr marL="50800" marR="50800" marT="50800" marB="50800" anchor="ctr" anchorCtr="0" horzOverflow="overflow">
                    <a:lnL w="12700">
                      <a:solidFill>
                        <a:srgbClr val="5E5E5E"/>
                      </a:solidFill>
                      <a:miter lim="400000"/>
                    </a:lnL>
                    <a:lnR w="3175">
                      <a:miter lim="400000"/>
                    </a:lnR>
                    <a:lnT w="12700">
                      <a:solidFill>
                        <a:srgbClr val="5E5E5E"/>
                      </a:solidFill>
                      <a:miter lim="400000"/>
                    </a:lnT>
                    <a:lnB w="25400">
                      <a:solidFill>
                        <a:srgbClr val="5E5E5E"/>
                      </a:solidFill>
                      <a:miter lim="400000"/>
                    </a:lnB>
                    <a:noFill/>
                  </a:tcPr>
                </a:tc>
              </a:tr>
              <a:tr h="407390">
                <a:tc rowSpan="4">
                  <a:txBody>
                    <a:bodyPr/>
                    <a:lstStyle/>
                    <a:p>
                      <a:pPr algn="l" defTabSz="914400">
                        <a:defRPr sz="1800"/>
                      </a:pPr>
                      <a:r>
                        <a:rPr sz="2000">
                          <a:latin typeface="Canela Deck Regular"/>
                          <a:ea typeface="Canela Deck Regular"/>
                          <a:cs typeface="Canela Deck Regular"/>
                          <a:sym typeface="Canela Deck Regular"/>
                        </a:rPr>
                        <a:t>4. Ciclismo Pista</a:t>
                      </a:r>
                    </a:p>
                  </a:txBody>
                  <a:tcPr marL="50800" marR="50800" marT="50800" marB="50800" anchor="ctr" anchorCtr="0" horzOverflow="overflow">
                    <a:lnL w="3175">
                      <a:miter lim="400000"/>
                    </a:lnL>
                    <a:lnR w="12700">
                      <a:solidFill>
                        <a:srgbClr val="5E5E5E"/>
                      </a:solidFill>
                      <a:miter lim="400000"/>
                    </a:lnR>
                    <a:lnT w="25400">
                      <a:solidFill>
                        <a:srgbClr val="5E5E5E"/>
                      </a:solidFill>
                      <a:miter lim="400000"/>
                    </a:lnT>
                    <a:lnB w="25400">
                      <a:solidFill>
                        <a:srgbClr val="5E5E5E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000">
                          <a:latin typeface="Canela Deck Regular"/>
                          <a:ea typeface="Canela Deck Regular"/>
                          <a:cs typeface="Canela Deck Regular"/>
                          <a:sym typeface="Canela Deck Regular"/>
                        </a:rPr>
                        <a:t>1</a:t>
                      </a:r>
                    </a:p>
                  </a:txBody>
                  <a:tcPr marL="50800" marR="50800" marT="50800" marB="50800" anchor="ctr" anchorCtr="0" horzOverflow="overflow">
                    <a:lnL w="12700">
                      <a:solidFill>
                        <a:srgbClr val="5E5E5E"/>
                      </a:solidFill>
                      <a:miter lim="400000"/>
                    </a:lnL>
                    <a:lnR w="12700">
                      <a:solidFill>
                        <a:srgbClr val="5E5E5E"/>
                      </a:solidFill>
                      <a:miter lim="400000"/>
                    </a:lnR>
                    <a:lnT w="25400">
                      <a:solidFill>
                        <a:srgbClr val="5E5E5E"/>
                      </a:solidFill>
                      <a:miter lim="400000"/>
                    </a:lnT>
                    <a:lnB w="12700">
                      <a:solidFill>
                        <a:srgbClr val="5E5E5E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000">
                          <a:latin typeface="Canela Deck Regular"/>
                          <a:ea typeface="Canela Deck Regular"/>
                          <a:cs typeface="Canela Deck Regular"/>
                          <a:sym typeface="Canela Deck Regular"/>
                        </a:rPr>
                        <a:t>Velocidad Equipo</a:t>
                      </a:r>
                    </a:p>
                  </a:txBody>
                  <a:tcPr marL="50800" marR="50800" marT="50800" marB="50800" anchor="ctr" anchorCtr="0" horzOverflow="overflow">
                    <a:lnL w="12700">
                      <a:solidFill>
                        <a:srgbClr val="5E5E5E"/>
                      </a:solidFill>
                      <a:miter lim="400000"/>
                    </a:lnL>
                    <a:lnR w="12700">
                      <a:solidFill>
                        <a:srgbClr val="5E5E5E"/>
                      </a:solidFill>
                      <a:miter lim="400000"/>
                    </a:lnR>
                    <a:lnT w="25400">
                      <a:solidFill>
                        <a:srgbClr val="5E5E5E"/>
                      </a:solidFill>
                      <a:miter lim="400000"/>
                    </a:lnT>
                    <a:lnB w="12700">
                      <a:solidFill>
                        <a:srgbClr val="5E5E5E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000">
                          <a:latin typeface="Canela Deck Regular"/>
                          <a:ea typeface="Canela Deck Regular"/>
                          <a:cs typeface="Canela Deck Regular"/>
                          <a:sym typeface="Canela Deck Regular"/>
                        </a:rPr>
                        <a:t>Femenil</a:t>
                      </a:r>
                    </a:p>
                  </a:txBody>
                  <a:tcPr marL="50800" marR="50800" marT="50800" marB="50800" anchor="ctr" anchorCtr="0" horzOverflow="overflow">
                    <a:lnL w="12700">
                      <a:solidFill>
                        <a:srgbClr val="5E5E5E"/>
                      </a:solidFill>
                      <a:miter lim="400000"/>
                    </a:lnL>
                    <a:lnR w="12700">
                      <a:solidFill>
                        <a:srgbClr val="5E5E5E"/>
                      </a:solidFill>
                      <a:miter lim="400000"/>
                    </a:lnR>
                    <a:lnT w="25400">
                      <a:solidFill>
                        <a:srgbClr val="5E5E5E"/>
                      </a:solidFill>
                      <a:miter lim="400000"/>
                    </a:lnT>
                    <a:lnB w="12700">
                      <a:solidFill>
                        <a:srgbClr val="5E5E5E"/>
                      </a:solidFill>
                      <a:miter lim="400000"/>
                    </a:lnB>
                    <a:noFill/>
                  </a:tcPr>
                </a:tc>
                <a:tc rowSpan="2"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000">
                          <a:latin typeface="Canela Deck Regular"/>
                          <a:ea typeface="Canela Deck Regular"/>
                          <a:cs typeface="Canela Deck Regular"/>
                          <a:sym typeface="Canela Deck Regular"/>
                        </a:rPr>
                        <a:t>2</a:t>
                      </a:r>
                    </a:p>
                  </a:txBody>
                  <a:tcPr marL="50800" marR="50800" marT="50800" marB="50800" anchor="ctr" anchorCtr="0" horzOverflow="overflow">
                    <a:lnL w="12700">
                      <a:solidFill>
                        <a:srgbClr val="5E5E5E"/>
                      </a:solidFill>
                      <a:miter lim="400000"/>
                    </a:lnL>
                    <a:lnR w="3175">
                      <a:miter lim="400000"/>
                    </a:lnR>
                    <a:lnT w="25400">
                      <a:solidFill>
                        <a:srgbClr val="5E5E5E"/>
                      </a:solidFill>
                      <a:miter lim="400000"/>
                    </a:lnT>
                    <a:lnB w="12700">
                      <a:solidFill>
                        <a:srgbClr val="5E5E5E"/>
                      </a:solidFill>
                      <a:miter lim="400000"/>
                    </a:lnB>
                    <a:noFill/>
                  </a:tcPr>
                </a:tc>
              </a:tr>
              <a:tr h="407390">
                <a:tc vMerge="1">
                  <a:tcPr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000">
                          <a:latin typeface="Canela Deck Regular"/>
                          <a:ea typeface="Canela Deck Regular"/>
                          <a:cs typeface="Canela Deck Regular"/>
                          <a:sym typeface="Canela Deck Regular"/>
                        </a:rPr>
                        <a:t>2</a:t>
                      </a:r>
                    </a:p>
                  </a:txBody>
                  <a:tcPr marL="50800" marR="50800" marT="50800" marB="50800" anchor="ctr" anchorCtr="0" horzOverflow="overflow">
                    <a:lnL w="12700">
                      <a:solidFill>
                        <a:srgbClr val="5E5E5E"/>
                      </a:solidFill>
                      <a:miter lim="400000"/>
                    </a:lnL>
                    <a:lnR w="12700">
                      <a:solidFill>
                        <a:srgbClr val="5E5E5E"/>
                      </a:solidFill>
                      <a:miter lim="400000"/>
                    </a:lnR>
                    <a:lnT w="12700">
                      <a:solidFill>
                        <a:srgbClr val="5E5E5E"/>
                      </a:solidFill>
                      <a:miter lim="400000"/>
                    </a:lnT>
                    <a:lnB w="12700">
                      <a:solidFill>
                        <a:srgbClr val="5E5E5E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000">
                          <a:latin typeface="Canela Deck Regular"/>
                          <a:ea typeface="Canela Deck Regular"/>
                          <a:cs typeface="Canela Deck Regular"/>
                          <a:sym typeface="Canela Deck Regular"/>
                        </a:rPr>
                        <a:t>Velocidad Individual</a:t>
                      </a:r>
                    </a:p>
                  </a:txBody>
                  <a:tcPr marL="50800" marR="50800" marT="50800" marB="50800" anchor="ctr" anchorCtr="0" horzOverflow="overflow">
                    <a:lnL w="12700">
                      <a:solidFill>
                        <a:srgbClr val="5E5E5E"/>
                      </a:solidFill>
                      <a:miter lim="400000"/>
                    </a:lnL>
                    <a:lnR w="12700">
                      <a:solidFill>
                        <a:srgbClr val="5E5E5E"/>
                      </a:solidFill>
                      <a:miter lim="400000"/>
                    </a:lnR>
                    <a:lnT w="12700">
                      <a:solidFill>
                        <a:srgbClr val="5E5E5E"/>
                      </a:solidFill>
                      <a:miter lim="400000"/>
                    </a:lnT>
                    <a:lnB w="12700">
                      <a:solidFill>
                        <a:srgbClr val="5E5E5E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000">
                          <a:latin typeface="Canela Deck Regular"/>
                          <a:ea typeface="Canela Deck Regular"/>
                          <a:cs typeface="Canela Deck Regular"/>
                          <a:sym typeface="Canela Deck Regular"/>
                        </a:rPr>
                        <a:t>Femenil</a:t>
                      </a:r>
                    </a:p>
                  </a:txBody>
                  <a:tcPr marL="50800" marR="50800" marT="50800" marB="50800" anchor="ctr" anchorCtr="0" horzOverflow="overflow">
                    <a:lnL w="12700">
                      <a:solidFill>
                        <a:srgbClr val="5E5E5E"/>
                      </a:solidFill>
                      <a:miter lim="400000"/>
                    </a:lnL>
                    <a:lnR w="12700">
                      <a:solidFill>
                        <a:srgbClr val="5E5E5E"/>
                      </a:solidFill>
                      <a:miter lim="400000"/>
                    </a:lnR>
                    <a:lnT w="12700">
                      <a:solidFill>
                        <a:srgbClr val="5E5E5E"/>
                      </a:solidFill>
                      <a:miter lim="400000"/>
                    </a:lnT>
                    <a:lnB w="12700">
                      <a:solidFill>
                        <a:srgbClr val="5E5E5E"/>
                      </a:solidFill>
                      <a:miter lim="400000"/>
                    </a:lnB>
                    <a:noFill/>
                  </a:tcPr>
                </a:tc>
                <a:tc vMerge="1">
                  <a:tcPr/>
                </a:tc>
              </a:tr>
              <a:tr h="407390">
                <a:tc vMerge="1">
                  <a:tcPr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000">
                          <a:latin typeface="Canela Deck Regular"/>
                          <a:ea typeface="Canela Deck Regular"/>
                          <a:cs typeface="Canela Deck Regular"/>
                          <a:sym typeface="Canela Deck Regular"/>
                        </a:rPr>
                        <a:t>3</a:t>
                      </a:r>
                    </a:p>
                  </a:txBody>
                  <a:tcPr marL="50800" marR="50800" marT="50800" marB="50800" anchor="ctr" anchorCtr="0" horzOverflow="overflow">
                    <a:lnL w="12700">
                      <a:solidFill>
                        <a:srgbClr val="5E5E5E"/>
                      </a:solidFill>
                      <a:miter lim="400000"/>
                    </a:lnL>
                    <a:lnR w="12700">
                      <a:solidFill>
                        <a:srgbClr val="5E5E5E"/>
                      </a:solidFill>
                      <a:miter lim="400000"/>
                    </a:lnR>
                    <a:lnT w="12700">
                      <a:solidFill>
                        <a:srgbClr val="5E5E5E"/>
                      </a:solidFill>
                      <a:miter lim="400000"/>
                    </a:lnT>
                    <a:lnB w="12700">
                      <a:solidFill>
                        <a:srgbClr val="5E5E5E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000">
                          <a:latin typeface="Canela Deck Regular"/>
                          <a:ea typeface="Canela Deck Regular"/>
                          <a:cs typeface="Canela Deck Regular"/>
                          <a:sym typeface="Canela Deck Regular"/>
                        </a:rPr>
                        <a:t>Keirin</a:t>
                      </a:r>
                    </a:p>
                  </a:txBody>
                  <a:tcPr marL="50800" marR="50800" marT="50800" marB="50800" anchor="ctr" anchorCtr="0" horzOverflow="overflow">
                    <a:lnL w="12700">
                      <a:solidFill>
                        <a:srgbClr val="5E5E5E"/>
                      </a:solidFill>
                      <a:miter lim="400000"/>
                    </a:lnL>
                    <a:lnR w="12700">
                      <a:solidFill>
                        <a:srgbClr val="5E5E5E"/>
                      </a:solidFill>
                      <a:miter lim="400000"/>
                    </a:lnR>
                    <a:lnT w="12700">
                      <a:solidFill>
                        <a:srgbClr val="5E5E5E"/>
                      </a:solidFill>
                      <a:miter lim="400000"/>
                    </a:lnT>
                    <a:lnB w="12700">
                      <a:solidFill>
                        <a:srgbClr val="5E5E5E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000">
                          <a:latin typeface="Canela Deck Regular"/>
                          <a:ea typeface="Canela Deck Regular"/>
                          <a:cs typeface="Canela Deck Regular"/>
                          <a:sym typeface="Canela Deck Regular"/>
                        </a:rPr>
                        <a:t>Femenil</a:t>
                      </a:r>
                    </a:p>
                  </a:txBody>
                  <a:tcPr marL="50800" marR="50800" marT="50800" marB="50800" anchor="ctr" anchorCtr="0" horzOverflow="overflow">
                    <a:lnL w="12700">
                      <a:solidFill>
                        <a:srgbClr val="5E5E5E"/>
                      </a:solidFill>
                      <a:miter lim="400000"/>
                    </a:lnL>
                    <a:lnR w="12700">
                      <a:solidFill>
                        <a:srgbClr val="5E5E5E"/>
                      </a:solidFill>
                      <a:miter lim="400000"/>
                    </a:lnR>
                    <a:lnT w="12700">
                      <a:solidFill>
                        <a:srgbClr val="5E5E5E"/>
                      </a:solidFill>
                      <a:miter lim="400000"/>
                    </a:lnT>
                    <a:lnB w="12700">
                      <a:solidFill>
                        <a:srgbClr val="5E5E5E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000">
                          <a:latin typeface="Canela Deck Regular"/>
                          <a:ea typeface="Canela Deck Regular"/>
                          <a:cs typeface="Canela Deck Regular"/>
                          <a:sym typeface="Canela Deck Regular"/>
                        </a:rPr>
                        <a:t>1</a:t>
                      </a:r>
                    </a:p>
                  </a:txBody>
                  <a:tcPr marL="50800" marR="50800" marT="50800" marB="50800" anchor="ctr" anchorCtr="0" horzOverflow="overflow">
                    <a:lnL w="12700">
                      <a:solidFill>
                        <a:srgbClr val="5E5E5E"/>
                      </a:solidFill>
                      <a:miter lim="400000"/>
                    </a:lnL>
                    <a:lnR w="3175">
                      <a:miter lim="400000"/>
                    </a:lnR>
                    <a:lnT w="12700">
                      <a:solidFill>
                        <a:srgbClr val="5E5E5E"/>
                      </a:solidFill>
                      <a:miter lim="400000"/>
                    </a:lnT>
                    <a:lnB w="12700">
                      <a:solidFill>
                        <a:srgbClr val="5E5E5E"/>
                      </a:solidFill>
                      <a:miter lim="400000"/>
                    </a:lnB>
                    <a:noFill/>
                  </a:tcPr>
                </a:tc>
              </a:tr>
              <a:tr h="407390">
                <a:tc vMerge="1">
                  <a:tcPr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000">
                          <a:latin typeface="Canela Deck Regular"/>
                          <a:ea typeface="Canela Deck Regular"/>
                          <a:cs typeface="Canela Deck Regular"/>
                          <a:sym typeface="Canela Deck Regular"/>
                        </a:rPr>
                        <a:t>4</a:t>
                      </a:r>
                    </a:p>
                  </a:txBody>
                  <a:tcPr marL="50800" marR="50800" marT="50800" marB="50800" anchor="ctr" anchorCtr="0" horzOverflow="overflow">
                    <a:lnL w="12700">
                      <a:solidFill>
                        <a:srgbClr val="5E5E5E"/>
                      </a:solidFill>
                      <a:miter lim="400000"/>
                    </a:lnL>
                    <a:lnR w="12700">
                      <a:solidFill>
                        <a:srgbClr val="5E5E5E"/>
                      </a:solidFill>
                      <a:miter lim="400000"/>
                    </a:lnR>
                    <a:lnT w="12700">
                      <a:solidFill>
                        <a:srgbClr val="5E5E5E"/>
                      </a:solidFill>
                      <a:miter lim="400000"/>
                    </a:lnT>
                    <a:lnB w="25400">
                      <a:solidFill>
                        <a:srgbClr val="5E5E5E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000">
                          <a:latin typeface="Canela Deck Regular"/>
                          <a:ea typeface="Canela Deck Regular"/>
                          <a:cs typeface="Canela Deck Regular"/>
                          <a:sym typeface="Canela Deck Regular"/>
                        </a:rPr>
                        <a:t>Omnium</a:t>
                      </a:r>
                    </a:p>
                  </a:txBody>
                  <a:tcPr marL="50800" marR="50800" marT="50800" marB="50800" anchor="ctr" anchorCtr="0" horzOverflow="overflow">
                    <a:lnL w="12700">
                      <a:solidFill>
                        <a:srgbClr val="5E5E5E"/>
                      </a:solidFill>
                      <a:miter lim="400000"/>
                    </a:lnL>
                    <a:lnR w="12700">
                      <a:solidFill>
                        <a:srgbClr val="5E5E5E"/>
                      </a:solidFill>
                      <a:miter lim="400000"/>
                    </a:lnR>
                    <a:lnT w="12700">
                      <a:solidFill>
                        <a:srgbClr val="5E5E5E"/>
                      </a:solidFill>
                      <a:miter lim="400000"/>
                    </a:lnT>
                    <a:lnB w="25400">
                      <a:solidFill>
                        <a:srgbClr val="5E5E5E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000">
                          <a:latin typeface="Canela Deck Regular"/>
                          <a:ea typeface="Canela Deck Regular"/>
                          <a:cs typeface="Canela Deck Regular"/>
                          <a:sym typeface="Canela Deck Regular"/>
                        </a:rPr>
                        <a:t>Femenil</a:t>
                      </a:r>
                    </a:p>
                  </a:txBody>
                  <a:tcPr marL="50800" marR="50800" marT="50800" marB="50800" anchor="ctr" anchorCtr="0" horzOverflow="overflow">
                    <a:lnL w="12700">
                      <a:solidFill>
                        <a:srgbClr val="5E5E5E"/>
                      </a:solidFill>
                      <a:miter lim="400000"/>
                    </a:lnL>
                    <a:lnR w="12700">
                      <a:solidFill>
                        <a:srgbClr val="5E5E5E"/>
                      </a:solidFill>
                      <a:miter lim="400000"/>
                    </a:lnR>
                    <a:lnT w="12700">
                      <a:solidFill>
                        <a:srgbClr val="5E5E5E"/>
                      </a:solidFill>
                      <a:miter lim="400000"/>
                    </a:lnT>
                    <a:lnB w="25400">
                      <a:solidFill>
                        <a:srgbClr val="5E5E5E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000">
                          <a:latin typeface="Canela Deck Regular"/>
                          <a:ea typeface="Canela Deck Regular"/>
                          <a:cs typeface="Canela Deck Regular"/>
                          <a:sym typeface="Canela Deck Regular"/>
                        </a:rPr>
                        <a:t>1</a:t>
                      </a:r>
                    </a:p>
                  </a:txBody>
                  <a:tcPr marL="50800" marR="50800" marT="50800" marB="50800" anchor="ctr" anchorCtr="0" horzOverflow="overflow">
                    <a:lnL w="12700">
                      <a:solidFill>
                        <a:srgbClr val="5E5E5E"/>
                      </a:solidFill>
                      <a:miter lim="400000"/>
                    </a:lnL>
                    <a:lnR w="3175">
                      <a:miter lim="400000"/>
                    </a:lnR>
                    <a:lnT w="12700">
                      <a:solidFill>
                        <a:srgbClr val="5E5E5E"/>
                      </a:solidFill>
                      <a:miter lim="400000"/>
                    </a:lnT>
                    <a:lnB w="25400">
                      <a:solidFill>
                        <a:srgbClr val="5E5E5E"/>
                      </a:solidFill>
                      <a:miter lim="400000"/>
                    </a:lnB>
                    <a:noFill/>
                  </a:tcPr>
                </a:tc>
              </a:tr>
              <a:tr h="407390">
                <a:tc rowSpan="6">
                  <a:txBody>
                    <a:bodyPr/>
                    <a:lstStyle/>
                    <a:p>
                      <a:pPr algn="l" defTabSz="914400">
                        <a:defRPr sz="1800"/>
                      </a:pPr>
                      <a:r>
                        <a:rPr sz="2000">
                          <a:latin typeface="Canela Deck Regular"/>
                          <a:ea typeface="Canela Deck Regular"/>
                          <a:cs typeface="Canela Deck Regular"/>
                          <a:sym typeface="Canela Deck Regular"/>
                        </a:rPr>
                        <a:t>5. Clavados</a:t>
                      </a:r>
                    </a:p>
                  </a:txBody>
                  <a:tcPr marL="50800" marR="50800" marT="50800" marB="50800" anchor="ctr" anchorCtr="0" horzOverflow="overflow">
                    <a:lnL w="3175">
                      <a:miter lim="400000"/>
                    </a:lnL>
                    <a:lnR w="12700">
                      <a:solidFill>
                        <a:srgbClr val="5E5E5E"/>
                      </a:solidFill>
                      <a:miter lim="400000"/>
                    </a:lnR>
                    <a:lnT w="25400">
                      <a:solidFill>
                        <a:srgbClr val="5E5E5E"/>
                      </a:solidFill>
                      <a:miter lim="400000"/>
                    </a:lnT>
                    <a:lnB w="25400">
                      <a:solidFill>
                        <a:srgbClr val="5E5E5E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000">
                          <a:latin typeface="Canela Deck Regular"/>
                          <a:ea typeface="Canela Deck Regular"/>
                          <a:cs typeface="Canela Deck Regular"/>
                          <a:sym typeface="Canela Deck Regular"/>
                        </a:rPr>
                        <a:t>1</a:t>
                      </a:r>
                    </a:p>
                  </a:txBody>
                  <a:tcPr marL="50800" marR="50800" marT="50800" marB="50800" anchor="ctr" anchorCtr="0" horzOverflow="overflow">
                    <a:lnL w="12700">
                      <a:solidFill>
                        <a:srgbClr val="5E5E5E"/>
                      </a:solidFill>
                      <a:miter lim="400000"/>
                    </a:lnL>
                    <a:lnR w="12700">
                      <a:solidFill>
                        <a:srgbClr val="5E5E5E"/>
                      </a:solidFill>
                      <a:miter lim="400000"/>
                    </a:lnR>
                    <a:lnT w="25400">
                      <a:solidFill>
                        <a:srgbClr val="5E5E5E"/>
                      </a:solidFill>
                      <a:miter lim="400000"/>
                    </a:lnT>
                    <a:lnB w="12700">
                      <a:solidFill>
                        <a:srgbClr val="5E5E5E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000">
                          <a:latin typeface="Canela Deck Regular"/>
                          <a:ea typeface="Canela Deck Regular"/>
                          <a:cs typeface="Canela Deck Regular"/>
                          <a:sym typeface="Canela Deck Regular"/>
                        </a:rPr>
                        <a:t>Trampolín 3m Individual</a:t>
                      </a:r>
                    </a:p>
                  </a:txBody>
                  <a:tcPr marL="50800" marR="50800" marT="50800" marB="50800" anchor="ctr" anchorCtr="0" horzOverflow="overflow">
                    <a:lnL w="12700">
                      <a:solidFill>
                        <a:srgbClr val="5E5E5E"/>
                      </a:solidFill>
                      <a:miter lim="400000"/>
                    </a:lnL>
                    <a:lnR w="12700">
                      <a:solidFill>
                        <a:srgbClr val="5E5E5E"/>
                      </a:solidFill>
                      <a:miter lim="400000"/>
                    </a:lnR>
                    <a:lnT w="25400">
                      <a:solidFill>
                        <a:srgbClr val="5E5E5E"/>
                      </a:solidFill>
                      <a:miter lim="400000"/>
                    </a:lnT>
                    <a:lnB w="12700">
                      <a:solidFill>
                        <a:srgbClr val="5E5E5E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000">
                          <a:latin typeface="Canela Deck Regular"/>
                          <a:ea typeface="Canela Deck Regular"/>
                          <a:cs typeface="Canela Deck Regular"/>
                          <a:sym typeface="Canela Deck Regular"/>
                        </a:rPr>
                        <a:t>Femenil</a:t>
                      </a:r>
                    </a:p>
                  </a:txBody>
                  <a:tcPr marL="50800" marR="50800" marT="50800" marB="50800" anchor="ctr" anchorCtr="0" horzOverflow="overflow">
                    <a:lnL w="12700">
                      <a:solidFill>
                        <a:srgbClr val="5E5E5E"/>
                      </a:solidFill>
                      <a:miter lim="400000"/>
                    </a:lnL>
                    <a:lnR w="12700">
                      <a:solidFill>
                        <a:srgbClr val="5E5E5E"/>
                      </a:solidFill>
                      <a:miter lim="400000"/>
                    </a:lnR>
                    <a:lnT w="25400">
                      <a:solidFill>
                        <a:srgbClr val="5E5E5E"/>
                      </a:solidFill>
                      <a:miter lim="400000"/>
                    </a:lnT>
                    <a:lnB w="12700">
                      <a:solidFill>
                        <a:srgbClr val="5E5E5E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000">
                          <a:latin typeface="Canela Deck Regular"/>
                          <a:ea typeface="Canela Deck Regular"/>
                          <a:cs typeface="Canela Deck Regular"/>
                          <a:sym typeface="Canela Deck Regular"/>
                        </a:rPr>
                        <a:t>1</a:t>
                      </a:r>
                    </a:p>
                  </a:txBody>
                  <a:tcPr marL="50800" marR="50800" marT="50800" marB="50800" anchor="ctr" anchorCtr="0" horzOverflow="overflow">
                    <a:lnL w="12700">
                      <a:solidFill>
                        <a:srgbClr val="5E5E5E"/>
                      </a:solidFill>
                      <a:miter lim="400000"/>
                    </a:lnL>
                    <a:lnR w="3175">
                      <a:miter lim="400000"/>
                    </a:lnR>
                    <a:lnT w="25400">
                      <a:solidFill>
                        <a:srgbClr val="5E5E5E"/>
                      </a:solidFill>
                      <a:miter lim="400000"/>
                    </a:lnT>
                    <a:lnB w="12700">
                      <a:solidFill>
                        <a:srgbClr val="5E5E5E"/>
                      </a:solidFill>
                      <a:miter lim="400000"/>
                    </a:lnB>
                    <a:noFill/>
                  </a:tcPr>
                </a:tc>
              </a:tr>
              <a:tr h="407390">
                <a:tc vMerge="1">
                  <a:tcPr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000">
                          <a:latin typeface="Canela Deck Regular"/>
                          <a:ea typeface="Canela Deck Regular"/>
                          <a:cs typeface="Canela Deck Regular"/>
                          <a:sym typeface="Canela Deck Regular"/>
                        </a:rPr>
                        <a:t>2</a:t>
                      </a:r>
                    </a:p>
                  </a:txBody>
                  <a:tcPr marL="50800" marR="50800" marT="50800" marB="50800" anchor="ctr" anchorCtr="0" horzOverflow="overflow">
                    <a:lnL w="12700">
                      <a:solidFill>
                        <a:srgbClr val="5E5E5E"/>
                      </a:solidFill>
                      <a:miter lim="400000"/>
                    </a:lnL>
                    <a:lnR w="12700">
                      <a:solidFill>
                        <a:srgbClr val="5E5E5E"/>
                      </a:solidFill>
                      <a:miter lim="400000"/>
                    </a:lnR>
                    <a:lnT w="12700">
                      <a:solidFill>
                        <a:srgbClr val="5E5E5E"/>
                      </a:solidFill>
                      <a:miter lim="400000"/>
                    </a:lnT>
                    <a:lnB w="12700">
                      <a:solidFill>
                        <a:srgbClr val="5E5E5E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000">
                          <a:latin typeface="Canela Deck Regular"/>
                          <a:ea typeface="Canela Deck Regular"/>
                          <a:cs typeface="Canela Deck Regular"/>
                          <a:sym typeface="Canela Deck Regular"/>
                        </a:rPr>
                        <a:t>Trampolín 3m Individual</a:t>
                      </a:r>
                    </a:p>
                  </a:txBody>
                  <a:tcPr marL="50800" marR="50800" marT="50800" marB="50800" anchor="ctr" anchorCtr="0" horzOverflow="overflow">
                    <a:lnL w="12700">
                      <a:solidFill>
                        <a:srgbClr val="5E5E5E"/>
                      </a:solidFill>
                      <a:miter lim="400000"/>
                    </a:lnL>
                    <a:lnR w="12700">
                      <a:solidFill>
                        <a:srgbClr val="5E5E5E"/>
                      </a:solidFill>
                      <a:miter lim="400000"/>
                    </a:lnR>
                    <a:lnT w="12700">
                      <a:solidFill>
                        <a:srgbClr val="5E5E5E"/>
                      </a:solidFill>
                      <a:miter lim="400000"/>
                    </a:lnT>
                    <a:lnB w="12700">
                      <a:solidFill>
                        <a:srgbClr val="5E5E5E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000">
                          <a:latin typeface="Canela Deck Regular"/>
                          <a:ea typeface="Canela Deck Regular"/>
                          <a:cs typeface="Canela Deck Regular"/>
                          <a:sym typeface="Canela Deck Regular"/>
                        </a:rPr>
                        <a:t>Varonil</a:t>
                      </a:r>
                    </a:p>
                  </a:txBody>
                  <a:tcPr marL="50800" marR="50800" marT="50800" marB="50800" anchor="ctr" anchorCtr="0" horzOverflow="overflow">
                    <a:lnL w="12700">
                      <a:solidFill>
                        <a:srgbClr val="5E5E5E"/>
                      </a:solidFill>
                      <a:miter lim="400000"/>
                    </a:lnL>
                    <a:lnR w="12700">
                      <a:solidFill>
                        <a:srgbClr val="5E5E5E"/>
                      </a:solidFill>
                      <a:miter lim="400000"/>
                    </a:lnR>
                    <a:lnT w="12700">
                      <a:solidFill>
                        <a:srgbClr val="5E5E5E"/>
                      </a:solidFill>
                      <a:miter lim="400000"/>
                    </a:lnT>
                    <a:lnB w="12700">
                      <a:solidFill>
                        <a:srgbClr val="5E5E5E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000">
                          <a:latin typeface="Canela Deck Regular"/>
                          <a:ea typeface="Canela Deck Regular"/>
                          <a:cs typeface="Canela Deck Regular"/>
                          <a:sym typeface="Canela Deck Regular"/>
                        </a:rPr>
                        <a:t>1</a:t>
                      </a:r>
                    </a:p>
                  </a:txBody>
                  <a:tcPr marL="50800" marR="50800" marT="50800" marB="50800" anchor="ctr" anchorCtr="0" horzOverflow="overflow">
                    <a:lnL w="12700">
                      <a:solidFill>
                        <a:srgbClr val="5E5E5E"/>
                      </a:solidFill>
                      <a:miter lim="400000"/>
                    </a:lnL>
                    <a:lnR w="3175">
                      <a:miter lim="400000"/>
                    </a:lnR>
                    <a:lnT w="12700">
                      <a:solidFill>
                        <a:srgbClr val="5E5E5E"/>
                      </a:solidFill>
                      <a:miter lim="400000"/>
                    </a:lnT>
                    <a:lnB w="12700">
                      <a:solidFill>
                        <a:srgbClr val="5E5E5E"/>
                      </a:solidFill>
                      <a:miter lim="400000"/>
                    </a:lnB>
                    <a:noFill/>
                  </a:tcPr>
                </a:tc>
              </a:tr>
              <a:tr h="407390">
                <a:tc vMerge="1">
                  <a:tcPr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000">
                          <a:latin typeface="Canela Deck Regular"/>
                          <a:ea typeface="Canela Deck Regular"/>
                          <a:cs typeface="Canela Deck Regular"/>
                          <a:sym typeface="Canela Deck Regular"/>
                        </a:rPr>
                        <a:t>3</a:t>
                      </a:r>
                    </a:p>
                  </a:txBody>
                  <a:tcPr marL="50800" marR="50800" marT="50800" marB="50800" anchor="ctr" anchorCtr="0" horzOverflow="overflow">
                    <a:lnL w="12700">
                      <a:solidFill>
                        <a:srgbClr val="5E5E5E"/>
                      </a:solidFill>
                      <a:miter lim="400000"/>
                    </a:lnL>
                    <a:lnR w="12700">
                      <a:solidFill>
                        <a:srgbClr val="5E5E5E"/>
                      </a:solidFill>
                      <a:miter lim="400000"/>
                    </a:lnR>
                    <a:lnT w="12700">
                      <a:solidFill>
                        <a:srgbClr val="5E5E5E"/>
                      </a:solidFill>
                      <a:miter lim="400000"/>
                    </a:lnT>
                    <a:lnB w="12700">
                      <a:solidFill>
                        <a:srgbClr val="5E5E5E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000">
                          <a:latin typeface="Canela Deck Regular"/>
                          <a:ea typeface="Canela Deck Regular"/>
                          <a:cs typeface="Canela Deck Regular"/>
                          <a:sym typeface="Canela Deck Regular"/>
                        </a:rPr>
                        <a:t>Trampolín Sincronizados</a:t>
                      </a:r>
                    </a:p>
                  </a:txBody>
                  <a:tcPr marL="50800" marR="50800" marT="50800" marB="50800" anchor="ctr" anchorCtr="0" horzOverflow="overflow">
                    <a:lnL w="12700">
                      <a:solidFill>
                        <a:srgbClr val="5E5E5E"/>
                      </a:solidFill>
                      <a:miter lim="400000"/>
                    </a:lnL>
                    <a:lnR w="12700">
                      <a:solidFill>
                        <a:srgbClr val="5E5E5E"/>
                      </a:solidFill>
                      <a:miter lim="400000"/>
                    </a:lnR>
                    <a:lnT w="12700">
                      <a:solidFill>
                        <a:srgbClr val="5E5E5E"/>
                      </a:solidFill>
                      <a:miter lim="400000"/>
                    </a:lnT>
                    <a:lnB w="12700">
                      <a:solidFill>
                        <a:srgbClr val="5E5E5E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000">
                          <a:latin typeface="Canela Deck Regular"/>
                          <a:ea typeface="Canela Deck Regular"/>
                          <a:cs typeface="Canela Deck Regular"/>
                          <a:sym typeface="Canela Deck Regular"/>
                        </a:rPr>
                        <a:t>Varonil</a:t>
                      </a:r>
                    </a:p>
                  </a:txBody>
                  <a:tcPr marL="50800" marR="50800" marT="50800" marB="50800" anchor="ctr" anchorCtr="0" horzOverflow="overflow">
                    <a:lnL w="12700">
                      <a:solidFill>
                        <a:srgbClr val="5E5E5E"/>
                      </a:solidFill>
                      <a:miter lim="400000"/>
                    </a:lnL>
                    <a:lnR w="12700">
                      <a:solidFill>
                        <a:srgbClr val="5E5E5E"/>
                      </a:solidFill>
                      <a:miter lim="400000"/>
                    </a:lnR>
                    <a:lnT w="12700">
                      <a:solidFill>
                        <a:srgbClr val="5E5E5E"/>
                      </a:solidFill>
                      <a:miter lim="400000"/>
                    </a:lnT>
                    <a:lnB w="12700">
                      <a:solidFill>
                        <a:srgbClr val="5E5E5E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000">
                          <a:latin typeface="Canela Deck Regular"/>
                          <a:ea typeface="Canela Deck Regular"/>
                          <a:cs typeface="Canela Deck Regular"/>
                          <a:sym typeface="Canela Deck Regular"/>
                        </a:rPr>
                        <a:t>2</a:t>
                      </a:r>
                    </a:p>
                  </a:txBody>
                  <a:tcPr marL="50800" marR="50800" marT="50800" marB="50800" anchor="ctr" anchorCtr="0" horzOverflow="overflow">
                    <a:lnL w="12700">
                      <a:solidFill>
                        <a:srgbClr val="5E5E5E"/>
                      </a:solidFill>
                      <a:miter lim="400000"/>
                    </a:lnL>
                    <a:lnR w="3175">
                      <a:miter lim="400000"/>
                    </a:lnR>
                    <a:lnT w="12700">
                      <a:solidFill>
                        <a:srgbClr val="5E5E5E"/>
                      </a:solidFill>
                      <a:miter lim="400000"/>
                    </a:lnT>
                    <a:lnB w="12700">
                      <a:solidFill>
                        <a:srgbClr val="5E5E5E"/>
                      </a:solidFill>
                      <a:miter lim="400000"/>
                    </a:lnB>
                    <a:noFill/>
                  </a:tcPr>
                </a:tc>
              </a:tr>
              <a:tr h="407390">
                <a:tc vMerge="1">
                  <a:tcPr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000">
                          <a:latin typeface="Canela Deck Regular"/>
                          <a:ea typeface="Canela Deck Regular"/>
                          <a:cs typeface="Canela Deck Regular"/>
                          <a:sym typeface="Canela Deck Regular"/>
                        </a:rPr>
                        <a:t>4</a:t>
                      </a:r>
                    </a:p>
                  </a:txBody>
                  <a:tcPr marL="50800" marR="50800" marT="50800" marB="50800" anchor="ctr" anchorCtr="0" horzOverflow="overflow">
                    <a:lnL w="12700">
                      <a:solidFill>
                        <a:srgbClr val="5E5E5E"/>
                      </a:solidFill>
                      <a:miter lim="400000"/>
                    </a:lnL>
                    <a:lnR w="12700">
                      <a:solidFill>
                        <a:srgbClr val="5E5E5E"/>
                      </a:solidFill>
                      <a:miter lim="400000"/>
                    </a:lnR>
                    <a:lnT w="12700">
                      <a:solidFill>
                        <a:srgbClr val="5E5E5E"/>
                      </a:solidFill>
                      <a:miter lim="400000"/>
                    </a:lnT>
                    <a:lnB w="12700">
                      <a:solidFill>
                        <a:srgbClr val="5E5E5E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000">
                          <a:latin typeface="Canela Deck Regular"/>
                          <a:ea typeface="Canela Deck Regular"/>
                          <a:cs typeface="Canela Deck Regular"/>
                          <a:sym typeface="Canela Deck Regular"/>
                        </a:rPr>
                        <a:t>Trampolín Sincronizados</a:t>
                      </a:r>
                    </a:p>
                  </a:txBody>
                  <a:tcPr marL="50800" marR="50800" marT="50800" marB="50800" anchor="ctr" anchorCtr="0" horzOverflow="overflow">
                    <a:lnL w="12700">
                      <a:solidFill>
                        <a:srgbClr val="5E5E5E"/>
                      </a:solidFill>
                      <a:miter lim="400000"/>
                    </a:lnL>
                    <a:lnR w="12700">
                      <a:solidFill>
                        <a:srgbClr val="5E5E5E"/>
                      </a:solidFill>
                      <a:miter lim="400000"/>
                    </a:lnR>
                    <a:lnT w="12700">
                      <a:solidFill>
                        <a:srgbClr val="5E5E5E"/>
                      </a:solidFill>
                      <a:miter lim="400000"/>
                    </a:lnT>
                    <a:lnB w="12700">
                      <a:solidFill>
                        <a:srgbClr val="5E5E5E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000">
                          <a:latin typeface="Canela Deck Regular"/>
                          <a:ea typeface="Canela Deck Regular"/>
                          <a:cs typeface="Canela Deck Regular"/>
                          <a:sym typeface="Canela Deck Regular"/>
                        </a:rPr>
                        <a:t>Femenil</a:t>
                      </a:r>
                    </a:p>
                  </a:txBody>
                  <a:tcPr marL="50800" marR="50800" marT="50800" marB="50800" anchor="ctr" anchorCtr="0" horzOverflow="overflow">
                    <a:lnL w="12700">
                      <a:solidFill>
                        <a:srgbClr val="5E5E5E"/>
                      </a:solidFill>
                      <a:miter lim="400000"/>
                    </a:lnL>
                    <a:lnR w="12700">
                      <a:solidFill>
                        <a:srgbClr val="5E5E5E"/>
                      </a:solidFill>
                      <a:miter lim="400000"/>
                    </a:lnR>
                    <a:lnT w="12700">
                      <a:solidFill>
                        <a:srgbClr val="5E5E5E"/>
                      </a:solidFill>
                      <a:miter lim="400000"/>
                    </a:lnT>
                    <a:lnB w="12700">
                      <a:solidFill>
                        <a:srgbClr val="5E5E5E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000">
                          <a:latin typeface="Canela Deck Regular"/>
                          <a:ea typeface="Canela Deck Regular"/>
                          <a:cs typeface="Canela Deck Regular"/>
                          <a:sym typeface="Canela Deck Regular"/>
                        </a:rPr>
                        <a:t>2</a:t>
                      </a:r>
                    </a:p>
                  </a:txBody>
                  <a:tcPr marL="50800" marR="50800" marT="50800" marB="50800" anchor="ctr" anchorCtr="0" horzOverflow="overflow">
                    <a:lnL w="12700">
                      <a:solidFill>
                        <a:srgbClr val="5E5E5E"/>
                      </a:solidFill>
                      <a:miter lim="400000"/>
                    </a:lnL>
                    <a:lnR w="3175">
                      <a:miter lim="400000"/>
                    </a:lnR>
                    <a:lnT w="12700">
                      <a:solidFill>
                        <a:srgbClr val="5E5E5E"/>
                      </a:solidFill>
                      <a:miter lim="400000"/>
                    </a:lnT>
                    <a:lnB w="12700">
                      <a:solidFill>
                        <a:srgbClr val="5E5E5E"/>
                      </a:solidFill>
                      <a:miter lim="400000"/>
                    </a:lnB>
                    <a:noFill/>
                  </a:tcPr>
                </a:tc>
              </a:tr>
              <a:tr h="407390">
                <a:tc vMerge="1">
                  <a:tcPr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000">
                          <a:latin typeface="Canela Deck Regular"/>
                          <a:ea typeface="Canela Deck Regular"/>
                          <a:cs typeface="Canela Deck Regular"/>
                          <a:sym typeface="Canela Deck Regular"/>
                        </a:rPr>
                        <a:t>5</a:t>
                      </a:r>
                    </a:p>
                  </a:txBody>
                  <a:tcPr marL="50800" marR="50800" marT="50800" marB="50800" anchor="ctr" anchorCtr="0" horzOverflow="overflow">
                    <a:lnL w="12700">
                      <a:solidFill>
                        <a:srgbClr val="5E5E5E"/>
                      </a:solidFill>
                      <a:miter lim="400000"/>
                    </a:lnL>
                    <a:lnR w="12700">
                      <a:solidFill>
                        <a:srgbClr val="5E5E5E"/>
                      </a:solidFill>
                      <a:miter lim="400000"/>
                    </a:lnR>
                    <a:lnT w="12700">
                      <a:solidFill>
                        <a:srgbClr val="5E5E5E"/>
                      </a:solidFill>
                      <a:miter lim="400000"/>
                    </a:lnT>
                    <a:lnB w="12700">
                      <a:solidFill>
                        <a:srgbClr val="5E5E5E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000">
                          <a:latin typeface="Canela Deck Regular"/>
                          <a:ea typeface="Canela Deck Regular"/>
                          <a:cs typeface="Canela Deck Regular"/>
                          <a:sym typeface="Canela Deck Regular"/>
                        </a:rPr>
                        <a:t>Plataforma 10m</a:t>
                      </a:r>
                    </a:p>
                  </a:txBody>
                  <a:tcPr marL="50800" marR="50800" marT="50800" marB="50800" anchor="ctr" anchorCtr="0" horzOverflow="overflow">
                    <a:lnL w="12700">
                      <a:solidFill>
                        <a:srgbClr val="5E5E5E"/>
                      </a:solidFill>
                      <a:miter lim="400000"/>
                    </a:lnL>
                    <a:lnR w="12700">
                      <a:solidFill>
                        <a:srgbClr val="5E5E5E"/>
                      </a:solidFill>
                      <a:miter lim="400000"/>
                    </a:lnR>
                    <a:lnT w="12700">
                      <a:solidFill>
                        <a:srgbClr val="5E5E5E"/>
                      </a:solidFill>
                      <a:miter lim="400000"/>
                    </a:lnT>
                    <a:lnB w="12700">
                      <a:solidFill>
                        <a:srgbClr val="5E5E5E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000">
                          <a:latin typeface="Canela Deck Regular"/>
                          <a:ea typeface="Canela Deck Regular"/>
                          <a:cs typeface="Canela Deck Regular"/>
                          <a:sym typeface="Canela Deck Regular"/>
                        </a:rPr>
                        <a:t>Femenil</a:t>
                      </a:r>
                    </a:p>
                  </a:txBody>
                  <a:tcPr marL="50800" marR="50800" marT="50800" marB="50800" anchor="ctr" anchorCtr="0" horzOverflow="overflow">
                    <a:lnL w="12700">
                      <a:solidFill>
                        <a:srgbClr val="5E5E5E"/>
                      </a:solidFill>
                      <a:miter lim="400000"/>
                    </a:lnL>
                    <a:lnR w="12700">
                      <a:solidFill>
                        <a:srgbClr val="5E5E5E"/>
                      </a:solidFill>
                      <a:miter lim="400000"/>
                    </a:lnR>
                    <a:lnT w="12700">
                      <a:solidFill>
                        <a:srgbClr val="5E5E5E"/>
                      </a:solidFill>
                      <a:miter lim="400000"/>
                    </a:lnT>
                    <a:lnB w="12700">
                      <a:solidFill>
                        <a:srgbClr val="5E5E5E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000">
                          <a:latin typeface="Canela Deck Regular"/>
                          <a:ea typeface="Canela Deck Regular"/>
                          <a:cs typeface="Canela Deck Regular"/>
                          <a:sym typeface="Canela Deck Regular"/>
                        </a:rPr>
                        <a:t>1</a:t>
                      </a:r>
                    </a:p>
                  </a:txBody>
                  <a:tcPr marL="50800" marR="50800" marT="50800" marB="50800" anchor="ctr" anchorCtr="0" horzOverflow="overflow">
                    <a:lnL w="12700">
                      <a:solidFill>
                        <a:srgbClr val="5E5E5E"/>
                      </a:solidFill>
                      <a:miter lim="400000"/>
                    </a:lnL>
                    <a:lnR w="3175">
                      <a:miter lim="400000"/>
                    </a:lnR>
                    <a:lnT w="12700">
                      <a:solidFill>
                        <a:srgbClr val="5E5E5E"/>
                      </a:solidFill>
                      <a:miter lim="400000"/>
                    </a:lnT>
                    <a:lnB w="12700">
                      <a:solidFill>
                        <a:srgbClr val="5E5E5E"/>
                      </a:solidFill>
                      <a:miter lim="400000"/>
                    </a:lnB>
                    <a:noFill/>
                  </a:tcPr>
                </a:tc>
              </a:tr>
              <a:tr h="407390">
                <a:tc vMerge="1">
                  <a:tcPr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000">
                          <a:latin typeface="Canela Deck Regular"/>
                          <a:ea typeface="Canela Deck Regular"/>
                          <a:cs typeface="Canela Deck Regular"/>
                          <a:sym typeface="Canela Deck Regular"/>
                        </a:rPr>
                        <a:t>6</a:t>
                      </a:r>
                    </a:p>
                  </a:txBody>
                  <a:tcPr marL="50800" marR="50800" marT="50800" marB="50800" anchor="ctr" anchorCtr="0" horzOverflow="overflow">
                    <a:lnL w="12700">
                      <a:solidFill>
                        <a:srgbClr val="5E5E5E"/>
                      </a:solidFill>
                      <a:miter lim="400000"/>
                    </a:lnL>
                    <a:lnR w="12700">
                      <a:solidFill>
                        <a:srgbClr val="5E5E5E"/>
                      </a:solidFill>
                      <a:miter lim="400000"/>
                    </a:lnR>
                    <a:lnT w="12700">
                      <a:solidFill>
                        <a:srgbClr val="5E5E5E"/>
                      </a:solidFill>
                      <a:miter lim="400000"/>
                    </a:lnT>
                    <a:lnB w="25400">
                      <a:solidFill>
                        <a:srgbClr val="5E5E5E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000">
                          <a:latin typeface="Canela Deck Regular"/>
                          <a:ea typeface="Canela Deck Regular"/>
                          <a:cs typeface="Canela Deck Regular"/>
                          <a:sym typeface="Canela Deck Regular"/>
                        </a:rPr>
                        <a:t>Plataforma 10m</a:t>
                      </a:r>
                    </a:p>
                  </a:txBody>
                  <a:tcPr marL="50800" marR="50800" marT="50800" marB="50800" anchor="ctr" anchorCtr="0" horzOverflow="overflow">
                    <a:lnL w="12700">
                      <a:solidFill>
                        <a:srgbClr val="5E5E5E"/>
                      </a:solidFill>
                      <a:miter lim="400000"/>
                    </a:lnL>
                    <a:lnR w="12700">
                      <a:solidFill>
                        <a:srgbClr val="5E5E5E"/>
                      </a:solidFill>
                      <a:miter lim="400000"/>
                    </a:lnR>
                    <a:lnT w="12700">
                      <a:solidFill>
                        <a:srgbClr val="5E5E5E"/>
                      </a:solidFill>
                      <a:miter lim="400000"/>
                    </a:lnT>
                    <a:lnB w="25400">
                      <a:solidFill>
                        <a:srgbClr val="5E5E5E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000">
                          <a:latin typeface="Canela Deck Regular"/>
                          <a:ea typeface="Canela Deck Regular"/>
                          <a:cs typeface="Canela Deck Regular"/>
                          <a:sym typeface="Canela Deck Regular"/>
                        </a:rPr>
                        <a:t>Varonil</a:t>
                      </a:r>
                    </a:p>
                  </a:txBody>
                  <a:tcPr marL="50800" marR="50800" marT="50800" marB="50800" anchor="ctr" anchorCtr="0" horzOverflow="overflow">
                    <a:lnL w="12700">
                      <a:solidFill>
                        <a:srgbClr val="5E5E5E"/>
                      </a:solidFill>
                      <a:miter lim="400000"/>
                    </a:lnL>
                    <a:lnR w="12700">
                      <a:solidFill>
                        <a:srgbClr val="5E5E5E"/>
                      </a:solidFill>
                      <a:miter lim="400000"/>
                    </a:lnR>
                    <a:lnT w="12700">
                      <a:solidFill>
                        <a:srgbClr val="5E5E5E"/>
                      </a:solidFill>
                      <a:miter lim="400000"/>
                    </a:lnT>
                    <a:lnB w="25400">
                      <a:solidFill>
                        <a:srgbClr val="5E5E5E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000">
                          <a:latin typeface="Canela Deck Regular"/>
                          <a:ea typeface="Canela Deck Regular"/>
                          <a:cs typeface="Canela Deck Regular"/>
                          <a:sym typeface="Canela Deck Regular"/>
                        </a:rPr>
                        <a:t>1</a:t>
                      </a:r>
                    </a:p>
                  </a:txBody>
                  <a:tcPr marL="50800" marR="50800" marT="50800" marB="50800" anchor="ctr" anchorCtr="0" horzOverflow="overflow">
                    <a:lnL w="12700">
                      <a:solidFill>
                        <a:srgbClr val="5E5E5E"/>
                      </a:solidFill>
                      <a:miter lim="400000"/>
                    </a:lnL>
                    <a:lnR w="3175">
                      <a:miter lim="400000"/>
                    </a:lnR>
                    <a:lnT w="12700">
                      <a:solidFill>
                        <a:srgbClr val="5E5E5E"/>
                      </a:solidFill>
                      <a:miter lim="400000"/>
                    </a:lnT>
                    <a:lnB w="25400">
                      <a:solidFill>
                        <a:srgbClr val="5E5E5E"/>
                      </a:solidFill>
                      <a:miter lim="400000"/>
                    </a:lnB>
                    <a:noFill/>
                  </a:tcPr>
                </a:tc>
              </a:tr>
              <a:tr h="407390">
                <a:tc rowSpan="2">
                  <a:txBody>
                    <a:bodyPr/>
                    <a:lstStyle/>
                    <a:p>
                      <a:pPr algn="l" defTabSz="914400">
                        <a:defRPr sz="1800"/>
                      </a:pPr>
                      <a:r>
                        <a:rPr sz="2000">
                          <a:solidFill>
                            <a:schemeClr val="accent6">
                              <a:hueOff val="-146070"/>
                              <a:satOff val="-10048"/>
                              <a:lumOff val="-30626"/>
                            </a:schemeClr>
                          </a:solidFill>
                          <a:latin typeface="Canela Deck Bold"/>
                          <a:ea typeface="Canela Deck Bold"/>
                          <a:cs typeface="Canela Deck Bold"/>
                          <a:sym typeface="Canela Deck Bold"/>
                        </a:rPr>
                        <a:t>6. Gimnasia Artística*</a:t>
                      </a:r>
                    </a:p>
                  </a:txBody>
                  <a:tcPr marL="50800" marR="50800" marT="50800" marB="50800" anchor="ctr" anchorCtr="0" horzOverflow="overflow">
                    <a:lnL w="3175">
                      <a:miter lim="400000"/>
                    </a:lnL>
                    <a:lnR w="12700">
                      <a:solidFill>
                        <a:srgbClr val="5E5E5E"/>
                      </a:solidFill>
                      <a:miter lim="400000"/>
                    </a:lnR>
                    <a:lnT w="25400">
                      <a:solidFill>
                        <a:srgbClr val="5E5E5E"/>
                      </a:solidFill>
                      <a:miter lim="400000"/>
                    </a:lnT>
                    <a:lnB w="3175"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000">
                          <a:solidFill>
                            <a:schemeClr val="accent6">
                              <a:hueOff val="-146070"/>
                              <a:satOff val="-10048"/>
                              <a:lumOff val="-30626"/>
                            </a:schemeClr>
                          </a:solidFill>
                          <a:latin typeface="Canela Deck Bold"/>
                          <a:ea typeface="Canela Deck Bold"/>
                          <a:cs typeface="Canela Deck Bold"/>
                          <a:sym typeface="Canela Deck Bold"/>
                        </a:rPr>
                        <a:t>1</a:t>
                      </a:r>
                    </a:p>
                  </a:txBody>
                  <a:tcPr marL="50800" marR="50800" marT="50800" marB="50800" anchor="ctr" anchorCtr="0" horzOverflow="overflow">
                    <a:lnL w="12700">
                      <a:solidFill>
                        <a:srgbClr val="5E5E5E"/>
                      </a:solidFill>
                      <a:miter lim="400000"/>
                    </a:lnL>
                    <a:lnR w="12700">
                      <a:solidFill>
                        <a:srgbClr val="5E5E5E"/>
                      </a:solidFill>
                      <a:miter lim="400000"/>
                    </a:lnR>
                    <a:lnT w="25400">
                      <a:solidFill>
                        <a:srgbClr val="5E5E5E"/>
                      </a:solidFill>
                      <a:miter lim="400000"/>
                    </a:lnT>
                    <a:lnB w="12700">
                      <a:solidFill>
                        <a:srgbClr val="5E5E5E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000">
                          <a:solidFill>
                            <a:schemeClr val="accent6">
                              <a:hueOff val="-146070"/>
                              <a:satOff val="-10048"/>
                              <a:lumOff val="-30626"/>
                            </a:schemeClr>
                          </a:solidFill>
                          <a:latin typeface="Canela Deck Bold"/>
                          <a:ea typeface="Canela Deck Bold"/>
                          <a:cs typeface="Canela Deck Bold"/>
                          <a:sym typeface="Canela Deck Bold"/>
                        </a:rPr>
                        <a:t>All Around</a:t>
                      </a:r>
                    </a:p>
                  </a:txBody>
                  <a:tcPr marL="50800" marR="50800" marT="50800" marB="50800" anchor="ctr" anchorCtr="0" horzOverflow="overflow">
                    <a:lnL w="12700">
                      <a:solidFill>
                        <a:srgbClr val="5E5E5E"/>
                      </a:solidFill>
                      <a:miter lim="400000"/>
                    </a:lnL>
                    <a:lnR w="12700">
                      <a:solidFill>
                        <a:srgbClr val="5E5E5E"/>
                      </a:solidFill>
                      <a:miter lim="400000"/>
                    </a:lnR>
                    <a:lnT w="25400">
                      <a:solidFill>
                        <a:srgbClr val="5E5E5E"/>
                      </a:solidFill>
                      <a:miter lim="400000"/>
                    </a:lnT>
                    <a:lnB w="12700">
                      <a:solidFill>
                        <a:srgbClr val="5E5E5E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000">
                          <a:solidFill>
                            <a:schemeClr val="accent6">
                              <a:hueOff val="-146070"/>
                              <a:satOff val="-10048"/>
                              <a:lumOff val="-30626"/>
                            </a:schemeClr>
                          </a:solidFill>
                          <a:latin typeface="Canela Deck Bold"/>
                          <a:ea typeface="Canela Deck Bold"/>
                          <a:cs typeface="Canela Deck Bold"/>
                          <a:sym typeface="Canela Deck Bold"/>
                        </a:rPr>
                        <a:t>Varonil</a:t>
                      </a:r>
                    </a:p>
                  </a:txBody>
                  <a:tcPr marL="50800" marR="50800" marT="50800" marB="50800" anchor="ctr" anchorCtr="0" horzOverflow="overflow">
                    <a:lnL w="12700">
                      <a:solidFill>
                        <a:srgbClr val="5E5E5E"/>
                      </a:solidFill>
                      <a:miter lim="400000"/>
                    </a:lnL>
                    <a:lnR w="12700">
                      <a:solidFill>
                        <a:srgbClr val="5E5E5E"/>
                      </a:solidFill>
                      <a:miter lim="400000"/>
                    </a:lnR>
                    <a:lnT w="25400">
                      <a:solidFill>
                        <a:srgbClr val="5E5E5E"/>
                      </a:solidFill>
                      <a:miter lim="400000"/>
                    </a:lnT>
                    <a:lnB w="12700">
                      <a:solidFill>
                        <a:srgbClr val="5E5E5E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000">
                          <a:solidFill>
                            <a:schemeClr val="accent6">
                              <a:hueOff val="-146070"/>
                              <a:satOff val="-10048"/>
                              <a:lumOff val="-30626"/>
                            </a:schemeClr>
                          </a:solidFill>
                          <a:latin typeface="Canela Deck Bold"/>
                          <a:ea typeface="Canela Deck Bold"/>
                          <a:cs typeface="Canela Deck Bold"/>
                          <a:sym typeface="Canela Deck Bold"/>
                        </a:rPr>
                        <a:t>1</a:t>
                      </a:r>
                    </a:p>
                  </a:txBody>
                  <a:tcPr marL="50800" marR="50800" marT="50800" marB="50800" anchor="ctr" anchorCtr="0" horzOverflow="overflow">
                    <a:lnL w="12700">
                      <a:solidFill>
                        <a:srgbClr val="5E5E5E"/>
                      </a:solidFill>
                      <a:miter lim="400000"/>
                    </a:lnL>
                    <a:lnR w="3175">
                      <a:miter lim="400000"/>
                    </a:lnR>
                    <a:lnT w="25400">
                      <a:solidFill>
                        <a:srgbClr val="5E5E5E"/>
                      </a:solidFill>
                      <a:miter lim="400000"/>
                    </a:lnT>
                    <a:lnB w="12700">
                      <a:solidFill>
                        <a:srgbClr val="5E5E5E"/>
                      </a:solidFill>
                      <a:miter lim="400000"/>
                    </a:lnB>
                    <a:noFill/>
                  </a:tcPr>
                </a:tc>
              </a:tr>
              <a:tr h="407390">
                <a:tc vMerge="1">
                  <a:tcPr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000">
                          <a:solidFill>
                            <a:schemeClr val="accent6">
                              <a:hueOff val="-146070"/>
                              <a:satOff val="-10048"/>
                              <a:lumOff val="-30626"/>
                            </a:schemeClr>
                          </a:solidFill>
                          <a:latin typeface="Canela Deck Bold"/>
                          <a:ea typeface="Canela Deck Bold"/>
                          <a:cs typeface="Canela Deck Bold"/>
                          <a:sym typeface="Canela Deck Bold"/>
                        </a:rPr>
                        <a:t>2</a:t>
                      </a:r>
                    </a:p>
                  </a:txBody>
                  <a:tcPr marL="50800" marR="50800" marT="50800" marB="50800" anchor="ctr" anchorCtr="0" horzOverflow="overflow">
                    <a:lnL w="12700">
                      <a:solidFill>
                        <a:srgbClr val="5E5E5E"/>
                      </a:solidFill>
                      <a:miter lim="400000"/>
                    </a:lnL>
                    <a:lnR w="12700">
                      <a:solidFill>
                        <a:srgbClr val="5E5E5E"/>
                      </a:solidFill>
                      <a:miter lim="400000"/>
                    </a:lnR>
                    <a:lnT w="12700">
                      <a:solidFill>
                        <a:srgbClr val="5E5E5E"/>
                      </a:solidFill>
                      <a:miter lim="400000"/>
                    </a:lnT>
                    <a:lnB w="3175"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000">
                          <a:solidFill>
                            <a:schemeClr val="accent6">
                              <a:hueOff val="-146070"/>
                              <a:satOff val="-10048"/>
                              <a:lumOff val="-30626"/>
                            </a:schemeClr>
                          </a:solidFill>
                          <a:latin typeface="Canela Deck Bold"/>
                          <a:ea typeface="Canela Deck Bold"/>
                          <a:cs typeface="Canela Deck Bold"/>
                          <a:sym typeface="Canela Deck Bold"/>
                        </a:rPr>
                        <a:t>All Around</a:t>
                      </a:r>
                    </a:p>
                  </a:txBody>
                  <a:tcPr marL="50800" marR="50800" marT="50800" marB="50800" anchor="ctr" anchorCtr="0" horzOverflow="overflow">
                    <a:lnL w="12700">
                      <a:solidFill>
                        <a:srgbClr val="5E5E5E"/>
                      </a:solidFill>
                      <a:miter lim="400000"/>
                    </a:lnL>
                    <a:lnR w="12700">
                      <a:solidFill>
                        <a:srgbClr val="5E5E5E"/>
                      </a:solidFill>
                      <a:miter lim="400000"/>
                    </a:lnR>
                    <a:lnT w="12700">
                      <a:solidFill>
                        <a:srgbClr val="5E5E5E"/>
                      </a:solidFill>
                      <a:miter lim="400000"/>
                    </a:lnT>
                    <a:lnB w="3175"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000">
                          <a:solidFill>
                            <a:schemeClr val="accent6">
                              <a:hueOff val="-146070"/>
                              <a:satOff val="-10048"/>
                              <a:lumOff val="-30626"/>
                            </a:schemeClr>
                          </a:solidFill>
                          <a:latin typeface="Canela Deck Bold"/>
                          <a:ea typeface="Canela Deck Bold"/>
                          <a:cs typeface="Canela Deck Bold"/>
                          <a:sym typeface="Canela Deck Bold"/>
                        </a:rPr>
                        <a:t>Femenil</a:t>
                      </a:r>
                    </a:p>
                  </a:txBody>
                  <a:tcPr marL="50800" marR="50800" marT="50800" marB="50800" anchor="ctr" anchorCtr="0" horzOverflow="overflow">
                    <a:lnL w="12700">
                      <a:solidFill>
                        <a:srgbClr val="5E5E5E"/>
                      </a:solidFill>
                      <a:miter lim="400000"/>
                    </a:lnL>
                    <a:lnR w="12700">
                      <a:solidFill>
                        <a:srgbClr val="5E5E5E"/>
                      </a:solidFill>
                      <a:miter lim="400000"/>
                    </a:lnR>
                    <a:lnT w="12700">
                      <a:solidFill>
                        <a:srgbClr val="5E5E5E"/>
                      </a:solidFill>
                      <a:miter lim="400000"/>
                    </a:lnT>
                    <a:lnB w="3175"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000">
                          <a:solidFill>
                            <a:schemeClr val="accent6">
                              <a:hueOff val="-146070"/>
                              <a:satOff val="-10048"/>
                              <a:lumOff val="-30626"/>
                            </a:schemeClr>
                          </a:solidFill>
                          <a:latin typeface="Canela Deck Bold"/>
                          <a:ea typeface="Canela Deck Bold"/>
                          <a:cs typeface="Canela Deck Bold"/>
                          <a:sym typeface="Canela Deck Bold"/>
                        </a:rPr>
                        <a:t>1</a:t>
                      </a:r>
                    </a:p>
                  </a:txBody>
                  <a:tcPr marL="50800" marR="50800" marT="50800" marB="50800" anchor="ctr" anchorCtr="0" horzOverflow="overflow">
                    <a:lnL w="12700">
                      <a:solidFill>
                        <a:srgbClr val="5E5E5E"/>
                      </a:solidFill>
                      <a:miter lim="400000"/>
                    </a:lnL>
                    <a:lnR w="3175">
                      <a:miter lim="400000"/>
                    </a:lnR>
                    <a:lnT w="12700">
                      <a:solidFill>
                        <a:srgbClr val="5E5E5E"/>
                      </a:solidFill>
                      <a:miter lim="400000"/>
                    </a:lnT>
                    <a:lnB w="3175">
                      <a:miter lim="400000"/>
                    </a:lnB>
                    <a:noFill/>
                  </a:tcPr>
                </a:tc>
              </a:tr>
            </a:tbl>
          </a:graphicData>
        </a:graphic>
      </p:graphicFrame>
      <p:graphicFrame>
        <p:nvGraphicFramePr>
          <p:cNvPr id="182" name="Tabla"/>
          <p:cNvGraphicFramePr/>
          <p:nvPr/>
        </p:nvGraphicFramePr>
        <p:xfrm>
          <a:off x="12917884" y="2012955"/>
          <a:ext cx="8094222" cy="8946218"/>
        </p:xfrm>
        <a:graphic xmlns:a="http://schemas.openxmlformats.org/drawingml/2006/main">
          <a:graphicData uri="http://schemas.openxmlformats.org/drawingml/2006/table">
            <a:tbl>
              <a:tblPr firstCol="0" firstRow="0" lastCol="0" lastRow="0" bandCol="0" bandRow="1" rtl="0">
                <a:tableStyleId>{4C3C2611-4C71-4FC5-86AE-919BDF0F9419}</a:tableStyleId>
              </a:tblPr>
              <a:tblGrid>
                <a:gridCol w="2605433"/>
                <a:gridCol w="784244"/>
                <a:gridCol w="2245128"/>
                <a:gridCol w="1097454"/>
                <a:gridCol w="1361959"/>
              </a:tblGrid>
              <a:tr h="406646"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000">
                          <a:solidFill>
                            <a:schemeClr val="accent1">
                              <a:lumOff val="-13575"/>
                            </a:schemeClr>
                          </a:solidFill>
                          <a:latin typeface="Canela Deck Bold"/>
                          <a:ea typeface="Canela Deck Bold"/>
                          <a:cs typeface="Canela Deck Bold"/>
                          <a:sym typeface="Canela Deck Bold"/>
                        </a:rPr>
                        <a:t>Disciplina</a:t>
                      </a:r>
                    </a:p>
                  </a:txBody>
                  <a:tcPr marL="50800" marR="50800" marT="50800" marB="50800" anchor="ctr" anchorCtr="0" horzOverflow="overflow">
                    <a:lnL w="3175">
                      <a:miter lim="400000"/>
                    </a:lnL>
                    <a:lnR w="12700">
                      <a:solidFill>
                        <a:srgbClr val="5E5E5E"/>
                      </a:solidFill>
                      <a:miter lim="400000"/>
                    </a:lnR>
                    <a:lnT w="3175">
                      <a:miter lim="400000"/>
                    </a:lnT>
                    <a:lnB w="25400">
                      <a:solidFill>
                        <a:srgbClr val="5E5E5E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000">
                          <a:solidFill>
                            <a:schemeClr val="accent1">
                              <a:lumOff val="-13575"/>
                            </a:schemeClr>
                          </a:solidFill>
                          <a:latin typeface="Canela Deck Bold"/>
                          <a:ea typeface="Canela Deck Bold"/>
                          <a:cs typeface="Canela Deck Bold"/>
                          <a:sym typeface="Canela Deck Bold"/>
                        </a:rPr>
                        <a:t>No.</a:t>
                      </a:r>
                    </a:p>
                  </a:txBody>
                  <a:tcPr marL="50800" marR="50800" marT="50800" marB="50800" anchor="t" anchorCtr="0" horzOverflow="overflow">
                    <a:lnL w="12700">
                      <a:solidFill>
                        <a:srgbClr val="5E5E5E"/>
                      </a:solidFill>
                      <a:miter lim="400000"/>
                    </a:lnL>
                    <a:lnR w="12700">
                      <a:solidFill>
                        <a:srgbClr val="5E5E5E"/>
                      </a:solidFill>
                      <a:miter lim="400000"/>
                    </a:lnR>
                    <a:lnT w="3175">
                      <a:miter lim="400000"/>
                    </a:lnT>
                    <a:lnB w="25400">
                      <a:solidFill>
                        <a:srgbClr val="5E5E5E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000">
                          <a:solidFill>
                            <a:schemeClr val="accent1">
                              <a:lumOff val="-13575"/>
                            </a:schemeClr>
                          </a:solidFill>
                          <a:latin typeface="Canela Deck Bold"/>
                          <a:ea typeface="Canela Deck Bold"/>
                          <a:cs typeface="Canela Deck Bold"/>
                          <a:sym typeface="Canela Deck Bold"/>
                        </a:rPr>
                        <a:t>Prueba</a:t>
                      </a:r>
                    </a:p>
                  </a:txBody>
                  <a:tcPr marL="50800" marR="50800" marT="50800" marB="50800" anchor="ctr" anchorCtr="0" horzOverflow="overflow">
                    <a:lnL w="12700">
                      <a:solidFill>
                        <a:srgbClr val="5E5E5E"/>
                      </a:solidFill>
                      <a:miter lim="400000"/>
                    </a:lnL>
                    <a:lnR w="12700">
                      <a:solidFill>
                        <a:srgbClr val="5E5E5E"/>
                      </a:solidFill>
                      <a:miter lim="400000"/>
                    </a:lnR>
                    <a:lnT w="3175">
                      <a:miter lim="400000"/>
                    </a:lnT>
                    <a:lnB w="25400">
                      <a:solidFill>
                        <a:srgbClr val="5E5E5E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000">
                          <a:solidFill>
                            <a:schemeClr val="accent1">
                              <a:lumOff val="-13575"/>
                            </a:schemeClr>
                          </a:solidFill>
                          <a:latin typeface="Canela Deck Bold"/>
                          <a:ea typeface="Canela Deck Bold"/>
                          <a:cs typeface="Canela Deck Bold"/>
                          <a:sym typeface="Canela Deck Bold"/>
                        </a:rPr>
                        <a:t>Rama</a:t>
                      </a:r>
                    </a:p>
                  </a:txBody>
                  <a:tcPr marL="50800" marR="50800" marT="50800" marB="50800" anchor="ctr" anchorCtr="0" horzOverflow="overflow">
                    <a:lnL w="12700">
                      <a:solidFill>
                        <a:srgbClr val="5E5E5E"/>
                      </a:solidFill>
                      <a:miter lim="400000"/>
                    </a:lnL>
                    <a:lnR w="12700">
                      <a:solidFill>
                        <a:srgbClr val="5E5E5E"/>
                      </a:solidFill>
                      <a:miter lim="400000"/>
                    </a:lnR>
                    <a:lnT w="3175">
                      <a:miter lim="400000"/>
                    </a:lnT>
                    <a:lnB w="25400">
                      <a:solidFill>
                        <a:srgbClr val="5E5E5E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000">
                          <a:solidFill>
                            <a:schemeClr val="accent1">
                              <a:lumOff val="-13575"/>
                            </a:schemeClr>
                          </a:solidFill>
                          <a:latin typeface="Canela Deck Bold"/>
                          <a:ea typeface="Canela Deck Bold"/>
                          <a:cs typeface="Canela Deck Bold"/>
                          <a:sym typeface="Canela Deck Bold"/>
                        </a:rPr>
                        <a:t>No. Plazas</a:t>
                      </a:r>
                    </a:p>
                  </a:txBody>
                  <a:tcPr marL="50800" marR="50800" marT="50800" marB="50800" anchor="ctr" anchorCtr="0" horzOverflow="overflow">
                    <a:lnL w="12700">
                      <a:solidFill>
                        <a:srgbClr val="5E5E5E"/>
                      </a:solidFill>
                      <a:miter lim="400000"/>
                    </a:lnL>
                    <a:lnR w="3175">
                      <a:miter lim="400000"/>
                    </a:lnR>
                    <a:lnT w="3175">
                      <a:miter lim="400000"/>
                    </a:lnT>
                    <a:lnB w="25400">
                      <a:solidFill>
                        <a:srgbClr val="5E5E5E"/>
                      </a:solidFill>
                      <a:miter lim="400000"/>
                    </a:lnB>
                    <a:noFill/>
                  </a:tcPr>
                </a:tc>
              </a:tr>
              <a:tr h="406646">
                <a:tc rowSpan="3">
                  <a:txBody>
                    <a:bodyPr/>
                    <a:lstStyle/>
                    <a:p>
                      <a:pPr algn="l" defTabSz="914400">
                        <a:defRPr sz="1800"/>
                      </a:pPr>
                      <a:r>
                        <a:rPr sz="2000">
                          <a:latin typeface="Canela Deck Regular"/>
                          <a:ea typeface="Canela Deck Regular"/>
                          <a:cs typeface="Canela Deck Regular"/>
                          <a:sym typeface="Canela Deck Regular"/>
                        </a:rPr>
                        <a:t>7. Ecuestre</a:t>
                      </a:r>
                    </a:p>
                  </a:txBody>
                  <a:tcPr marL="50800" marR="50800" marT="50800" marB="50800" anchor="ctr" anchorCtr="0" horzOverflow="overflow">
                    <a:lnL w="3175">
                      <a:miter lim="400000"/>
                    </a:lnL>
                    <a:lnR w="12700">
                      <a:solidFill>
                        <a:srgbClr val="5E5E5E"/>
                      </a:solidFill>
                      <a:miter lim="400000"/>
                    </a:lnR>
                    <a:lnT w="25400">
                      <a:solidFill>
                        <a:srgbClr val="5E5E5E"/>
                      </a:solidFill>
                      <a:miter lim="400000"/>
                    </a:lnT>
                    <a:lnB w="25400">
                      <a:solidFill>
                        <a:srgbClr val="5E5E5E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000">
                          <a:latin typeface="Canela Deck Regular"/>
                          <a:ea typeface="Canela Deck Regular"/>
                          <a:cs typeface="Canela Deck Regular"/>
                          <a:sym typeface="Canela Deck Regular"/>
                        </a:rPr>
                        <a:t>1</a:t>
                      </a:r>
                    </a:p>
                  </a:txBody>
                  <a:tcPr marL="50800" marR="50800" marT="50800" marB="50800" anchor="ctr" anchorCtr="0" horzOverflow="overflow">
                    <a:lnL w="12700">
                      <a:solidFill>
                        <a:srgbClr val="5E5E5E"/>
                      </a:solidFill>
                      <a:miter lim="400000"/>
                    </a:lnL>
                    <a:lnR w="12700">
                      <a:solidFill>
                        <a:srgbClr val="5E5E5E"/>
                      </a:solidFill>
                      <a:miter lim="400000"/>
                    </a:lnR>
                    <a:lnT w="25400">
                      <a:solidFill>
                        <a:srgbClr val="5E5E5E"/>
                      </a:solidFill>
                      <a:miter lim="400000"/>
                    </a:lnT>
                    <a:lnB w="12700">
                      <a:solidFill>
                        <a:srgbClr val="5E5E5E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000">
                          <a:latin typeface="Canela Deck Regular"/>
                          <a:ea typeface="Canela Deck Regular"/>
                          <a:cs typeface="Canela Deck Regular"/>
                          <a:sym typeface="Canela Deck Regular"/>
                        </a:rPr>
                        <a:t>Salto Equipo</a:t>
                      </a:r>
                    </a:p>
                  </a:txBody>
                  <a:tcPr marL="50800" marR="50800" marT="50800" marB="50800" anchor="ctr" anchorCtr="0" horzOverflow="overflow">
                    <a:lnL w="12700">
                      <a:solidFill>
                        <a:srgbClr val="5E5E5E"/>
                      </a:solidFill>
                      <a:miter lim="400000"/>
                    </a:lnL>
                    <a:lnR w="12700">
                      <a:solidFill>
                        <a:srgbClr val="5E5E5E"/>
                      </a:solidFill>
                      <a:miter lim="400000"/>
                    </a:lnR>
                    <a:lnT w="25400">
                      <a:solidFill>
                        <a:srgbClr val="5E5E5E"/>
                      </a:solidFill>
                      <a:miter lim="400000"/>
                    </a:lnT>
                    <a:lnB w="12700">
                      <a:solidFill>
                        <a:srgbClr val="5E5E5E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000">
                          <a:latin typeface="Canela Deck Regular"/>
                          <a:ea typeface="Canela Deck Regular"/>
                          <a:cs typeface="Canela Deck Regular"/>
                          <a:sym typeface="Canela Deck Regular"/>
                        </a:rPr>
                        <a:t>Mixto</a:t>
                      </a:r>
                    </a:p>
                  </a:txBody>
                  <a:tcPr marL="50800" marR="50800" marT="50800" marB="50800" anchor="ctr" anchorCtr="0" horzOverflow="overflow">
                    <a:lnL w="12700">
                      <a:solidFill>
                        <a:srgbClr val="5E5E5E"/>
                      </a:solidFill>
                      <a:miter lim="400000"/>
                    </a:lnL>
                    <a:lnR w="12700">
                      <a:solidFill>
                        <a:srgbClr val="5E5E5E"/>
                      </a:solidFill>
                      <a:miter lim="400000"/>
                    </a:lnR>
                    <a:lnT w="25400">
                      <a:solidFill>
                        <a:srgbClr val="5E5E5E"/>
                      </a:solidFill>
                      <a:miter lim="400000"/>
                    </a:lnT>
                    <a:lnB w="12700">
                      <a:solidFill>
                        <a:srgbClr val="5E5E5E"/>
                      </a:solidFill>
                      <a:miter lim="400000"/>
                    </a:lnB>
                    <a:noFill/>
                  </a:tcPr>
                </a:tc>
                <a:tc rowSpan="2"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000">
                          <a:latin typeface="Canela Deck Regular"/>
                          <a:ea typeface="Canela Deck Regular"/>
                          <a:cs typeface="Canela Deck Regular"/>
                          <a:sym typeface="Canela Deck Regular"/>
                        </a:rPr>
                        <a:t>4</a:t>
                      </a:r>
                    </a:p>
                  </a:txBody>
                  <a:tcPr marL="50800" marR="50800" marT="50800" marB="50800" anchor="ctr" anchorCtr="0" horzOverflow="overflow">
                    <a:lnL w="12700">
                      <a:solidFill>
                        <a:srgbClr val="5E5E5E"/>
                      </a:solidFill>
                      <a:miter lim="400000"/>
                    </a:lnL>
                    <a:lnR w="3175">
                      <a:miter lim="400000"/>
                    </a:lnR>
                    <a:lnT w="25400">
                      <a:solidFill>
                        <a:srgbClr val="5E5E5E"/>
                      </a:solidFill>
                      <a:miter lim="400000"/>
                    </a:lnT>
                    <a:lnB w="12700">
                      <a:solidFill>
                        <a:srgbClr val="5E5E5E"/>
                      </a:solidFill>
                      <a:miter lim="400000"/>
                    </a:lnB>
                    <a:noFill/>
                  </a:tcPr>
                </a:tc>
              </a:tr>
              <a:tr h="406646">
                <a:tc vMerge="1">
                  <a:tcPr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000">
                          <a:latin typeface="Canela Deck Regular"/>
                          <a:ea typeface="Canela Deck Regular"/>
                          <a:cs typeface="Canela Deck Regular"/>
                          <a:sym typeface="Canela Deck Regular"/>
                        </a:rPr>
                        <a:t>2</a:t>
                      </a:r>
                    </a:p>
                  </a:txBody>
                  <a:tcPr marL="50800" marR="50800" marT="50800" marB="50800" anchor="ctr" anchorCtr="0" horzOverflow="overflow">
                    <a:lnL w="12700">
                      <a:solidFill>
                        <a:srgbClr val="5E5E5E"/>
                      </a:solidFill>
                      <a:miter lim="400000"/>
                    </a:lnL>
                    <a:lnR w="12700">
                      <a:solidFill>
                        <a:srgbClr val="5E5E5E"/>
                      </a:solidFill>
                      <a:miter lim="400000"/>
                    </a:lnR>
                    <a:lnT w="12700">
                      <a:solidFill>
                        <a:srgbClr val="5E5E5E"/>
                      </a:solidFill>
                      <a:miter lim="400000"/>
                    </a:lnT>
                    <a:lnB w="12700">
                      <a:solidFill>
                        <a:srgbClr val="5E5E5E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000">
                          <a:latin typeface="Canela Deck Regular"/>
                          <a:ea typeface="Canela Deck Regular"/>
                          <a:cs typeface="Canela Deck Regular"/>
                          <a:sym typeface="Canela Deck Regular"/>
                        </a:rPr>
                        <a:t>Salto Individual</a:t>
                      </a:r>
                    </a:p>
                  </a:txBody>
                  <a:tcPr marL="50800" marR="50800" marT="50800" marB="50800" anchor="ctr" anchorCtr="0" horzOverflow="overflow">
                    <a:lnL w="12700">
                      <a:solidFill>
                        <a:srgbClr val="5E5E5E"/>
                      </a:solidFill>
                      <a:miter lim="400000"/>
                    </a:lnL>
                    <a:lnR w="12700">
                      <a:solidFill>
                        <a:srgbClr val="5E5E5E"/>
                      </a:solidFill>
                      <a:miter lim="400000"/>
                    </a:lnR>
                    <a:lnT w="12700">
                      <a:solidFill>
                        <a:srgbClr val="5E5E5E"/>
                      </a:solidFill>
                      <a:miter lim="400000"/>
                    </a:lnT>
                    <a:lnB w="12700">
                      <a:solidFill>
                        <a:srgbClr val="5E5E5E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000">
                          <a:latin typeface="Canela Deck Regular"/>
                          <a:ea typeface="Canela Deck Regular"/>
                          <a:cs typeface="Canela Deck Regular"/>
                          <a:sym typeface="Canela Deck Regular"/>
                        </a:rPr>
                        <a:t>Mixto</a:t>
                      </a:r>
                    </a:p>
                  </a:txBody>
                  <a:tcPr marL="50800" marR="50800" marT="50800" marB="50800" anchor="ctr" anchorCtr="0" horzOverflow="overflow">
                    <a:lnL w="12700">
                      <a:solidFill>
                        <a:srgbClr val="5E5E5E"/>
                      </a:solidFill>
                      <a:miter lim="400000"/>
                    </a:lnL>
                    <a:lnR w="12700">
                      <a:solidFill>
                        <a:srgbClr val="5E5E5E"/>
                      </a:solidFill>
                      <a:miter lim="400000"/>
                    </a:lnR>
                    <a:lnT w="12700">
                      <a:solidFill>
                        <a:srgbClr val="5E5E5E"/>
                      </a:solidFill>
                      <a:miter lim="400000"/>
                    </a:lnT>
                    <a:lnB w="12700">
                      <a:solidFill>
                        <a:srgbClr val="5E5E5E"/>
                      </a:solidFill>
                      <a:miter lim="400000"/>
                    </a:lnB>
                    <a:noFill/>
                  </a:tcPr>
                </a:tc>
                <a:tc vMerge="1">
                  <a:tcPr/>
                </a:tc>
              </a:tr>
              <a:tr h="406646">
                <a:tc vMerge="1">
                  <a:tcPr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000">
                          <a:latin typeface="Canela Deck Regular"/>
                          <a:ea typeface="Canela Deck Regular"/>
                          <a:cs typeface="Canela Deck Regular"/>
                          <a:sym typeface="Canela Deck Regular"/>
                        </a:rPr>
                        <a:t>3</a:t>
                      </a:r>
                    </a:p>
                  </a:txBody>
                  <a:tcPr marL="50800" marR="50800" marT="50800" marB="50800" anchor="ctr" anchorCtr="0" horzOverflow="overflow">
                    <a:lnL w="12700">
                      <a:solidFill>
                        <a:srgbClr val="5E5E5E"/>
                      </a:solidFill>
                      <a:miter lim="400000"/>
                    </a:lnL>
                    <a:lnR w="12700">
                      <a:solidFill>
                        <a:srgbClr val="5E5E5E"/>
                      </a:solidFill>
                      <a:miter lim="400000"/>
                    </a:lnR>
                    <a:lnT w="12700">
                      <a:solidFill>
                        <a:srgbClr val="5E5E5E"/>
                      </a:solidFill>
                      <a:miter lim="400000"/>
                    </a:lnT>
                    <a:lnB w="25400">
                      <a:solidFill>
                        <a:srgbClr val="5E5E5E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000">
                          <a:latin typeface="Canela Deck Regular"/>
                          <a:ea typeface="Canela Deck Regular"/>
                          <a:cs typeface="Canela Deck Regular"/>
                          <a:sym typeface="Canela Deck Regular"/>
                        </a:rPr>
                        <a:t>Adiestramiento</a:t>
                      </a:r>
                    </a:p>
                  </a:txBody>
                  <a:tcPr marL="50800" marR="50800" marT="50800" marB="50800" anchor="ctr" anchorCtr="0" horzOverflow="overflow">
                    <a:lnL w="12700">
                      <a:solidFill>
                        <a:srgbClr val="5E5E5E"/>
                      </a:solidFill>
                      <a:miter lim="400000"/>
                    </a:lnL>
                    <a:lnR w="12700">
                      <a:solidFill>
                        <a:srgbClr val="5E5E5E"/>
                      </a:solidFill>
                      <a:miter lim="400000"/>
                    </a:lnR>
                    <a:lnT w="12700">
                      <a:solidFill>
                        <a:srgbClr val="5E5E5E"/>
                      </a:solidFill>
                      <a:miter lim="400000"/>
                    </a:lnT>
                    <a:lnB w="25400">
                      <a:solidFill>
                        <a:srgbClr val="5E5E5E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000">
                          <a:latin typeface="Canela Deck Regular"/>
                          <a:ea typeface="Canela Deck Regular"/>
                          <a:cs typeface="Canela Deck Regular"/>
                          <a:sym typeface="Canela Deck Regular"/>
                        </a:rPr>
                        <a:t>Mixto</a:t>
                      </a:r>
                    </a:p>
                  </a:txBody>
                  <a:tcPr marL="50800" marR="50800" marT="50800" marB="50800" anchor="ctr" anchorCtr="0" horzOverflow="overflow">
                    <a:lnL w="12700">
                      <a:solidFill>
                        <a:srgbClr val="5E5E5E"/>
                      </a:solidFill>
                      <a:miter lim="400000"/>
                    </a:lnL>
                    <a:lnR w="12700">
                      <a:solidFill>
                        <a:srgbClr val="5E5E5E"/>
                      </a:solidFill>
                      <a:miter lim="400000"/>
                    </a:lnR>
                    <a:lnT w="12700">
                      <a:solidFill>
                        <a:srgbClr val="5E5E5E"/>
                      </a:solidFill>
                      <a:miter lim="400000"/>
                    </a:lnT>
                    <a:lnB w="25400">
                      <a:solidFill>
                        <a:srgbClr val="5E5E5E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000">
                          <a:latin typeface="Canela Deck Regular"/>
                          <a:ea typeface="Canela Deck Regular"/>
                          <a:cs typeface="Canela Deck Regular"/>
                          <a:sym typeface="Canela Deck Regular"/>
                        </a:rPr>
                        <a:t>1</a:t>
                      </a:r>
                    </a:p>
                  </a:txBody>
                  <a:tcPr marL="50800" marR="50800" marT="50800" marB="50800" anchor="ctr" anchorCtr="0" horzOverflow="overflow">
                    <a:lnL w="12700">
                      <a:solidFill>
                        <a:srgbClr val="5E5E5E"/>
                      </a:solidFill>
                      <a:miter lim="400000"/>
                    </a:lnL>
                    <a:lnR w="3175">
                      <a:miter lim="400000"/>
                    </a:lnR>
                    <a:lnT w="12700">
                      <a:solidFill>
                        <a:srgbClr val="5E5E5E"/>
                      </a:solidFill>
                      <a:miter lim="400000"/>
                    </a:lnT>
                    <a:lnB w="25400">
                      <a:solidFill>
                        <a:srgbClr val="5E5E5E"/>
                      </a:solidFill>
                      <a:miter lim="400000"/>
                    </a:lnB>
                    <a:noFill/>
                  </a:tcPr>
                </a:tc>
              </a:tr>
              <a:tr h="406646">
                <a:tc rowSpan="2">
                  <a:txBody>
                    <a:bodyPr/>
                    <a:lstStyle/>
                    <a:p>
                      <a:pPr algn="l" defTabSz="914400">
                        <a:defRPr sz="1800"/>
                      </a:pPr>
                      <a:r>
                        <a:rPr sz="2000">
                          <a:solidFill>
                            <a:schemeClr val="accent6">
                              <a:hueOff val="-146070"/>
                              <a:satOff val="-10048"/>
                              <a:lumOff val="-30626"/>
                            </a:schemeClr>
                          </a:solidFill>
                          <a:latin typeface="Canela Deck Bold"/>
                          <a:ea typeface="Canela Deck Bold"/>
                          <a:cs typeface="Canela Deck Bold"/>
                          <a:sym typeface="Canela Deck Bold"/>
                        </a:rPr>
                        <a:t>8. Luchas Asociadas*</a:t>
                      </a:r>
                    </a:p>
                  </a:txBody>
                  <a:tcPr marL="50800" marR="50800" marT="50800" marB="50800" anchor="ctr" anchorCtr="0" horzOverflow="overflow">
                    <a:lnL w="3175">
                      <a:miter lim="400000"/>
                    </a:lnL>
                    <a:lnR w="12700">
                      <a:solidFill>
                        <a:srgbClr val="5E5E5E"/>
                      </a:solidFill>
                      <a:miter lim="400000"/>
                    </a:lnR>
                    <a:lnT w="25400">
                      <a:solidFill>
                        <a:srgbClr val="5E5E5E"/>
                      </a:solidFill>
                      <a:miter lim="400000"/>
                    </a:lnT>
                    <a:lnB w="25400">
                      <a:solidFill>
                        <a:srgbClr val="5E5E5E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000">
                          <a:latin typeface="Canela Deck Regular"/>
                          <a:ea typeface="Canela Deck Regular"/>
                          <a:cs typeface="Canela Deck Regular"/>
                          <a:sym typeface="Canela Deck Regular"/>
                        </a:rPr>
                        <a:t>1</a:t>
                      </a:r>
                    </a:p>
                  </a:txBody>
                  <a:tcPr marL="50800" marR="50800" marT="50800" marB="50800" anchor="ctr" anchorCtr="0" horzOverflow="overflow">
                    <a:lnL w="12700">
                      <a:solidFill>
                        <a:srgbClr val="5E5E5E"/>
                      </a:solidFill>
                      <a:miter lim="400000"/>
                    </a:lnL>
                    <a:lnR w="12700">
                      <a:solidFill>
                        <a:srgbClr val="5E5E5E"/>
                      </a:solidFill>
                      <a:miter lim="400000"/>
                    </a:lnR>
                    <a:lnT w="25400">
                      <a:solidFill>
                        <a:srgbClr val="5E5E5E"/>
                      </a:solidFill>
                      <a:miter lim="400000"/>
                    </a:lnT>
                    <a:lnB w="12700">
                      <a:solidFill>
                        <a:srgbClr val="5E5E5E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000">
                          <a:latin typeface="Canela Deck Regular"/>
                          <a:ea typeface="Canela Deck Regular"/>
                          <a:cs typeface="Canela Deck Regular"/>
                          <a:sym typeface="Canela Deck Regular"/>
                        </a:rPr>
                        <a:t>Greco 77 kg</a:t>
                      </a:r>
                    </a:p>
                  </a:txBody>
                  <a:tcPr marL="50800" marR="50800" marT="50800" marB="50800" anchor="ctr" anchorCtr="0" horzOverflow="overflow">
                    <a:lnL w="12700">
                      <a:solidFill>
                        <a:srgbClr val="5E5E5E"/>
                      </a:solidFill>
                      <a:miter lim="400000"/>
                    </a:lnL>
                    <a:lnR w="12700">
                      <a:solidFill>
                        <a:srgbClr val="5E5E5E"/>
                      </a:solidFill>
                      <a:miter lim="400000"/>
                    </a:lnR>
                    <a:lnT w="25400">
                      <a:solidFill>
                        <a:srgbClr val="5E5E5E"/>
                      </a:solidFill>
                      <a:miter lim="400000"/>
                    </a:lnT>
                    <a:lnB w="12700">
                      <a:solidFill>
                        <a:srgbClr val="5E5E5E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000">
                          <a:latin typeface="Canela Deck Regular"/>
                          <a:ea typeface="Canela Deck Regular"/>
                          <a:cs typeface="Canela Deck Regular"/>
                          <a:sym typeface="Canela Deck Regular"/>
                        </a:rPr>
                        <a:t>Varonil</a:t>
                      </a:r>
                    </a:p>
                  </a:txBody>
                  <a:tcPr marL="50800" marR="50800" marT="50800" marB="50800" anchor="ctr" anchorCtr="0" horzOverflow="overflow">
                    <a:lnL w="12700">
                      <a:solidFill>
                        <a:srgbClr val="5E5E5E"/>
                      </a:solidFill>
                      <a:miter lim="400000"/>
                    </a:lnL>
                    <a:lnR w="12700">
                      <a:solidFill>
                        <a:srgbClr val="5E5E5E"/>
                      </a:solidFill>
                      <a:miter lim="400000"/>
                    </a:lnR>
                    <a:lnT w="25400">
                      <a:solidFill>
                        <a:srgbClr val="5E5E5E"/>
                      </a:solidFill>
                      <a:miter lim="400000"/>
                    </a:lnT>
                    <a:lnB w="12700">
                      <a:solidFill>
                        <a:srgbClr val="5E5E5E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000">
                          <a:latin typeface="Canela Deck Regular"/>
                          <a:ea typeface="Canela Deck Regular"/>
                          <a:cs typeface="Canela Deck Regular"/>
                          <a:sym typeface="Canela Deck Regular"/>
                        </a:rPr>
                        <a:t>1</a:t>
                      </a:r>
                    </a:p>
                  </a:txBody>
                  <a:tcPr marL="50800" marR="50800" marT="50800" marB="50800" anchor="ctr" anchorCtr="0" horzOverflow="overflow">
                    <a:lnL w="12700">
                      <a:solidFill>
                        <a:srgbClr val="5E5E5E"/>
                      </a:solidFill>
                      <a:miter lim="400000"/>
                    </a:lnL>
                    <a:lnR w="3175">
                      <a:miter lim="400000"/>
                    </a:lnR>
                    <a:lnT w="25400">
                      <a:solidFill>
                        <a:srgbClr val="5E5E5E"/>
                      </a:solidFill>
                      <a:miter lim="400000"/>
                    </a:lnT>
                    <a:lnB w="12700">
                      <a:solidFill>
                        <a:srgbClr val="5E5E5E"/>
                      </a:solidFill>
                      <a:miter lim="400000"/>
                    </a:lnB>
                    <a:noFill/>
                  </a:tcPr>
                </a:tc>
              </a:tr>
              <a:tr h="406646">
                <a:tc vMerge="1">
                  <a:tcPr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000">
                          <a:solidFill>
                            <a:schemeClr val="accent6">
                              <a:hueOff val="-146070"/>
                              <a:satOff val="-10048"/>
                              <a:lumOff val="-30626"/>
                            </a:schemeClr>
                          </a:solidFill>
                          <a:latin typeface="Canela Deck Bold"/>
                          <a:ea typeface="Canela Deck Bold"/>
                          <a:cs typeface="Canela Deck Bold"/>
                          <a:sym typeface="Canela Deck Bold"/>
                        </a:rPr>
                        <a:t>2</a:t>
                      </a:r>
                    </a:p>
                  </a:txBody>
                  <a:tcPr marL="50800" marR="50800" marT="50800" marB="50800" anchor="ctr" anchorCtr="0" horzOverflow="overflow">
                    <a:lnL w="12700">
                      <a:solidFill>
                        <a:srgbClr val="5E5E5E"/>
                      </a:solidFill>
                      <a:miter lim="400000"/>
                    </a:lnL>
                    <a:lnR w="12700">
                      <a:solidFill>
                        <a:srgbClr val="5E5E5E"/>
                      </a:solidFill>
                      <a:miter lim="400000"/>
                    </a:lnR>
                    <a:lnT w="12700">
                      <a:solidFill>
                        <a:srgbClr val="5E5E5E"/>
                      </a:solidFill>
                      <a:miter lim="400000"/>
                    </a:lnT>
                    <a:lnB w="25400">
                      <a:solidFill>
                        <a:srgbClr val="5E5E5E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000">
                          <a:solidFill>
                            <a:schemeClr val="accent6">
                              <a:hueOff val="-146070"/>
                              <a:satOff val="-10048"/>
                              <a:lumOff val="-30626"/>
                            </a:schemeClr>
                          </a:solidFill>
                          <a:latin typeface="Canela Deck Bold"/>
                          <a:ea typeface="Canela Deck Bold"/>
                          <a:cs typeface="Canela Deck Bold"/>
                          <a:sym typeface="Canela Deck Bold"/>
                        </a:rPr>
                        <a:t>Libre 57 kg</a:t>
                      </a:r>
                    </a:p>
                  </a:txBody>
                  <a:tcPr marL="50800" marR="50800" marT="50800" marB="50800" anchor="ctr" anchorCtr="0" horzOverflow="overflow">
                    <a:lnL w="12700">
                      <a:solidFill>
                        <a:srgbClr val="5E5E5E"/>
                      </a:solidFill>
                      <a:miter lim="400000"/>
                    </a:lnL>
                    <a:lnR w="12700">
                      <a:solidFill>
                        <a:srgbClr val="5E5E5E"/>
                      </a:solidFill>
                      <a:miter lim="400000"/>
                    </a:lnR>
                    <a:lnT w="12700">
                      <a:solidFill>
                        <a:srgbClr val="5E5E5E"/>
                      </a:solidFill>
                      <a:miter lim="400000"/>
                    </a:lnT>
                    <a:lnB w="25400">
                      <a:solidFill>
                        <a:srgbClr val="5E5E5E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000">
                          <a:solidFill>
                            <a:schemeClr val="accent6">
                              <a:hueOff val="-146070"/>
                              <a:satOff val="-10048"/>
                              <a:lumOff val="-30626"/>
                            </a:schemeClr>
                          </a:solidFill>
                          <a:latin typeface="Canela Deck Bold"/>
                          <a:ea typeface="Canela Deck Bold"/>
                          <a:cs typeface="Canela Deck Bold"/>
                          <a:sym typeface="Canela Deck Bold"/>
                        </a:rPr>
                        <a:t>Femenil</a:t>
                      </a:r>
                    </a:p>
                  </a:txBody>
                  <a:tcPr marL="50800" marR="50800" marT="50800" marB="50800" anchor="ctr" anchorCtr="0" horzOverflow="overflow">
                    <a:lnL w="12700">
                      <a:solidFill>
                        <a:srgbClr val="5E5E5E"/>
                      </a:solidFill>
                      <a:miter lim="400000"/>
                    </a:lnL>
                    <a:lnR w="12700">
                      <a:solidFill>
                        <a:srgbClr val="5E5E5E"/>
                      </a:solidFill>
                      <a:miter lim="400000"/>
                    </a:lnR>
                    <a:lnT w="12700">
                      <a:solidFill>
                        <a:srgbClr val="5E5E5E"/>
                      </a:solidFill>
                      <a:miter lim="400000"/>
                    </a:lnT>
                    <a:lnB w="25400">
                      <a:solidFill>
                        <a:srgbClr val="5E5E5E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000">
                          <a:solidFill>
                            <a:schemeClr val="accent6">
                              <a:hueOff val="-146070"/>
                              <a:satOff val="-10048"/>
                              <a:lumOff val="-30626"/>
                            </a:schemeClr>
                          </a:solidFill>
                          <a:latin typeface="Canela Deck Bold"/>
                          <a:ea typeface="Canela Deck Bold"/>
                          <a:cs typeface="Canela Deck Bold"/>
                          <a:sym typeface="Canela Deck Bold"/>
                        </a:rPr>
                        <a:t>1</a:t>
                      </a:r>
                    </a:p>
                  </a:txBody>
                  <a:tcPr marL="50800" marR="50800" marT="50800" marB="50800" anchor="ctr" anchorCtr="0" horzOverflow="overflow">
                    <a:lnL w="12700">
                      <a:solidFill>
                        <a:srgbClr val="5E5E5E"/>
                      </a:solidFill>
                      <a:miter lim="400000"/>
                    </a:lnL>
                    <a:lnR w="3175">
                      <a:miter lim="400000"/>
                    </a:lnR>
                    <a:lnT w="12700">
                      <a:solidFill>
                        <a:srgbClr val="5E5E5E"/>
                      </a:solidFill>
                      <a:miter lim="400000"/>
                    </a:lnT>
                    <a:lnB w="25400">
                      <a:solidFill>
                        <a:srgbClr val="5E5E5E"/>
                      </a:solidFill>
                      <a:miter lim="400000"/>
                    </a:lnB>
                    <a:noFill/>
                  </a:tcPr>
                </a:tc>
              </a:tr>
              <a:tr h="406646">
                <a:tc>
                  <a:txBody>
                    <a:bodyPr/>
                    <a:lstStyle/>
                    <a:p>
                      <a:pPr algn="l" defTabSz="914400">
                        <a:defRPr sz="1800"/>
                      </a:pPr>
                      <a:r>
                        <a:rPr sz="2000">
                          <a:solidFill>
                            <a:schemeClr val="accent6">
                              <a:hueOff val="-146070"/>
                              <a:satOff val="-10048"/>
                              <a:lumOff val="-30626"/>
                            </a:schemeClr>
                          </a:solidFill>
                          <a:latin typeface="Canela Deck Bold"/>
                          <a:ea typeface="Canela Deck Bold"/>
                          <a:cs typeface="Canela Deck Bold"/>
                          <a:sym typeface="Canela Deck Bold"/>
                        </a:rPr>
                        <a:t>9. Natación Artística*</a:t>
                      </a:r>
                    </a:p>
                  </a:txBody>
                  <a:tcPr marL="50800" marR="50800" marT="50800" marB="50800" anchor="ctr" anchorCtr="0" horzOverflow="overflow">
                    <a:lnL w="3175">
                      <a:miter lim="400000"/>
                    </a:lnL>
                    <a:lnR w="12700">
                      <a:solidFill>
                        <a:srgbClr val="5E5E5E"/>
                      </a:solidFill>
                      <a:miter lim="400000"/>
                    </a:lnR>
                    <a:lnT w="25400">
                      <a:solidFill>
                        <a:srgbClr val="5E5E5E"/>
                      </a:solidFill>
                      <a:miter lim="400000"/>
                    </a:lnT>
                    <a:lnB w="25400">
                      <a:solidFill>
                        <a:srgbClr val="5E5E5E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000">
                          <a:solidFill>
                            <a:schemeClr val="accent6">
                              <a:hueOff val="-146070"/>
                              <a:satOff val="-10048"/>
                              <a:lumOff val="-30626"/>
                            </a:schemeClr>
                          </a:solidFill>
                          <a:latin typeface="Canela Deck Bold"/>
                          <a:ea typeface="Canela Deck Bold"/>
                          <a:cs typeface="Canela Deck Bold"/>
                          <a:sym typeface="Canela Deck Bold"/>
                        </a:rPr>
                        <a:t>1</a:t>
                      </a:r>
                    </a:p>
                  </a:txBody>
                  <a:tcPr marL="50800" marR="50800" marT="50800" marB="50800" anchor="ctr" anchorCtr="0" horzOverflow="overflow">
                    <a:lnL w="12700">
                      <a:solidFill>
                        <a:srgbClr val="5E5E5E"/>
                      </a:solidFill>
                      <a:miter lim="400000"/>
                    </a:lnL>
                    <a:lnR w="12700">
                      <a:solidFill>
                        <a:srgbClr val="5E5E5E"/>
                      </a:solidFill>
                      <a:miter lim="400000"/>
                    </a:lnR>
                    <a:lnT w="25400">
                      <a:solidFill>
                        <a:srgbClr val="5E5E5E"/>
                      </a:solidFill>
                      <a:miter lim="400000"/>
                    </a:lnT>
                    <a:lnB w="25400">
                      <a:solidFill>
                        <a:srgbClr val="5E5E5E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000">
                          <a:solidFill>
                            <a:schemeClr val="accent6">
                              <a:hueOff val="-146070"/>
                              <a:satOff val="-10048"/>
                              <a:lumOff val="-30626"/>
                            </a:schemeClr>
                          </a:solidFill>
                          <a:latin typeface="Canela Deck Bold"/>
                          <a:ea typeface="Canela Deck Bold"/>
                          <a:cs typeface="Canela Deck Bold"/>
                          <a:sym typeface="Canela Deck Bold"/>
                        </a:rPr>
                        <a:t>Dueto</a:t>
                      </a:r>
                    </a:p>
                  </a:txBody>
                  <a:tcPr marL="50800" marR="50800" marT="50800" marB="50800" anchor="ctr" anchorCtr="0" horzOverflow="overflow">
                    <a:lnL w="12700">
                      <a:solidFill>
                        <a:srgbClr val="5E5E5E"/>
                      </a:solidFill>
                      <a:miter lim="400000"/>
                    </a:lnL>
                    <a:lnR w="12700">
                      <a:solidFill>
                        <a:srgbClr val="5E5E5E"/>
                      </a:solidFill>
                      <a:miter lim="400000"/>
                    </a:lnR>
                    <a:lnT w="25400">
                      <a:solidFill>
                        <a:srgbClr val="5E5E5E"/>
                      </a:solidFill>
                      <a:miter lim="400000"/>
                    </a:lnT>
                    <a:lnB w="25400">
                      <a:solidFill>
                        <a:srgbClr val="5E5E5E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000">
                          <a:solidFill>
                            <a:schemeClr val="accent6">
                              <a:hueOff val="-146070"/>
                              <a:satOff val="-10048"/>
                              <a:lumOff val="-30626"/>
                            </a:schemeClr>
                          </a:solidFill>
                          <a:latin typeface="Canela Deck Bold"/>
                          <a:ea typeface="Canela Deck Bold"/>
                          <a:cs typeface="Canela Deck Bold"/>
                          <a:sym typeface="Canela Deck Bold"/>
                        </a:rPr>
                        <a:t>Femenil</a:t>
                      </a:r>
                    </a:p>
                  </a:txBody>
                  <a:tcPr marL="50800" marR="50800" marT="50800" marB="50800" anchor="ctr" anchorCtr="0" horzOverflow="overflow">
                    <a:lnL w="12700">
                      <a:solidFill>
                        <a:srgbClr val="5E5E5E"/>
                      </a:solidFill>
                      <a:miter lim="400000"/>
                    </a:lnL>
                    <a:lnR w="12700">
                      <a:solidFill>
                        <a:srgbClr val="5E5E5E"/>
                      </a:solidFill>
                      <a:miter lim="400000"/>
                    </a:lnR>
                    <a:lnT w="25400">
                      <a:solidFill>
                        <a:srgbClr val="5E5E5E"/>
                      </a:solidFill>
                      <a:miter lim="400000"/>
                    </a:lnT>
                    <a:lnB w="25400">
                      <a:solidFill>
                        <a:srgbClr val="5E5E5E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000">
                          <a:solidFill>
                            <a:schemeClr val="accent6">
                              <a:hueOff val="-146070"/>
                              <a:satOff val="-10048"/>
                              <a:lumOff val="-30626"/>
                            </a:schemeClr>
                          </a:solidFill>
                          <a:latin typeface="Canela Deck Bold"/>
                          <a:ea typeface="Canela Deck Bold"/>
                          <a:cs typeface="Canela Deck Bold"/>
                          <a:sym typeface="Canela Deck Bold"/>
                        </a:rPr>
                        <a:t>1</a:t>
                      </a:r>
                    </a:p>
                  </a:txBody>
                  <a:tcPr marL="50800" marR="50800" marT="50800" marB="50800" anchor="ctr" anchorCtr="0" horzOverflow="overflow">
                    <a:lnL w="12700">
                      <a:solidFill>
                        <a:srgbClr val="5E5E5E"/>
                      </a:solidFill>
                      <a:miter lim="400000"/>
                    </a:lnL>
                    <a:lnR w="3175">
                      <a:miter lim="400000"/>
                    </a:lnR>
                    <a:lnT w="25400">
                      <a:solidFill>
                        <a:srgbClr val="5E5E5E"/>
                      </a:solidFill>
                      <a:miter lim="400000"/>
                    </a:lnT>
                    <a:lnB w="25400">
                      <a:solidFill>
                        <a:srgbClr val="5E5E5E"/>
                      </a:solidFill>
                      <a:miter lim="400000"/>
                    </a:lnB>
                    <a:noFill/>
                  </a:tcPr>
                </a:tc>
              </a:tr>
              <a:tr h="406646">
                <a:tc>
                  <a:txBody>
                    <a:bodyPr/>
                    <a:lstStyle/>
                    <a:p>
                      <a:pPr algn="l" defTabSz="914400">
                        <a:defRPr sz="1800"/>
                      </a:pPr>
                      <a:r>
                        <a:rPr sz="2000">
                          <a:solidFill>
                            <a:schemeClr val="accent6">
                              <a:hueOff val="-146070"/>
                              <a:satOff val="-10048"/>
                              <a:lumOff val="-30626"/>
                            </a:schemeClr>
                          </a:solidFill>
                          <a:latin typeface="Canela Deck Bold"/>
                          <a:ea typeface="Canela Deck Bold"/>
                          <a:cs typeface="Canela Deck Bold"/>
                          <a:sym typeface="Canela Deck Bold"/>
                        </a:rPr>
                        <a:t>10. Pentatlón Moderno*</a:t>
                      </a:r>
                    </a:p>
                  </a:txBody>
                  <a:tcPr marL="50800" marR="50800" marT="50800" marB="50800" anchor="ctr" anchorCtr="0" horzOverflow="overflow">
                    <a:lnL w="3175">
                      <a:miter lim="400000"/>
                    </a:lnL>
                    <a:lnR w="12700">
                      <a:solidFill>
                        <a:srgbClr val="5E5E5E"/>
                      </a:solidFill>
                      <a:miter lim="400000"/>
                    </a:lnR>
                    <a:lnT w="25400">
                      <a:solidFill>
                        <a:srgbClr val="5E5E5E"/>
                      </a:solidFill>
                      <a:miter lim="400000"/>
                    </a:lnT>
                    <a:lnB w="25400">
                      <a:solidFill>
                        <a:srgbClr val="5E5E5E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000">
                          <a:solidFill>
                            <a:schemeClr val="accent6">
                              <a:hueOff val="-146070"/>
                              <a:satOff val="-10048"/>
                              <a:lumOff val="-30626"/>
                            </a:schemeClr>
                          </a:solidFill>
                          <a:latin typeface="Canela Deck Bold"/>
                          <a:ea typeface="Canela Deck Bold"/>
                          <a:cs typeface="Canela Deck Bold"/>
                          <a:sym typeface="Canela Deck Bold"/>
                        </a:rPr>
                        <a:t>1</a:t>
                      </a:r>
                    </a:p>
                  </a:txBody>
                  <a:tcPr marL="50800" marR="50800" marT="50800" marB="50800" anchor="ctr" anchorCtr="0" horzOverflow="overflow">
                    <a:lnL w="12700">
                      <a:solidFill>
                        <a:srgbClr val="5E5E5E"/>
                      </a:solidFill>
                      <a:miter lim="400000"/>
                    </a:lnL>
                    <a:lnR w="12700">
                      <a:solidFill>
                        <a:srgbClr val="5E5E5E"/>
                      </a:solidFill>
                      <a:miter lim="400000"/>
                    </a:lnR>
                    <a:lnT w="25400">
                      <a:solidFill>
                        <a:srgbClr val="5E5E5E"/>
                      </a:solidFill>
                      <a:miter lim="400000"/>
                    </a:lnT>
                    <a:lnB w="25400">
                      <a:solidFill>
                        <a:srgbClr val="5E5E5E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000">
                          <a:solidFill>
                            <a:schemeClr val="accent6">
                              <a:hueOff val="-146070"/>
                              <a:satOff val="-10048"/>
                              <a:lumOff val="-30626"/>
                            </a:schemeClr>
                          </a:solidFill>
                          <a:latin typeface="Canela Deck Bold"/>
                          <a:ea typeface="Canela Deck Bold"/>
                          <a:cs typeface="Canela Deck Bold"/>
                          <a:sym typeface="Canela Deck Bold"/>
                        </a:rPr>
                        <a:t>Individual</a:t>
                      </a:r>
                    </a:p>
                  </a:txBody>
                  <a:tcPr marL="50800" marR="50800" marT="50800" marB="50800" anchor="ctr" anchorCtr="0" horzOverflow="overflow">
                    <a:lnL w="12700">
                      <a:solidFill>
                        <a:srgbClr val="5E5E5E"/>
                      </a:solidFill>
                      <a:miter lim="400000"/>
                    </a:lnL>
                    <a:lnR w="12700">
                      <a:solidFill>
                        <a:srgbClr val="5E5E5E"/>
                      </a:solidFill>
                      <a:miter lim="400000"/>
                    </a:lnR>
                    <a:lnT w="25400">
                      <a:solidFill>
                        <a:srgbClr val="5E5E5E"/>
                      </a:solidFill>
                      <a:miter lim="400000"/>
                    </a:lnT>
                    <a:lnB w="25400">
                      <a:solidFill>
                        <a:srgbClr val="5E5E5E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000">
                          <a:solidFill>
                            <a:schemeClr val="accent6">
                              <a:hueOff val="-146070"/>
                              <a:satOff val="-10048"/>
                              <a:lumOff val="-30626"/>
                            </a:schemeClr>
                          </a:solidFill>
                          <a:latin typeface="Canela Deck Bold"/>
                          <a:ea typeface="Canela Deck Bold"/>
                          <a:cs typeface="Canela Deck Bold"/>
                          <a:sym typeface="Canela Deck Bold"/>
                        </a:rPr>
                        <a:t>Femenil</a:t>
                      </a:r>
                    </a:p>
                  </a:txBody>
                  <a:tcPr marL="50800" marR="50800" marT="50800" marB="50800" anchor="ctr" anchorCtr="0" horzOverflow="overflow">
                    <a:lnL w="12700">
                      <a:solidFill>
                        <a:srgbClr val="5E5E5E"/>
                      </a:solidFill>
                      <a:miter lim="400000"/>
                    </a:lnL>
                    <a:lnR w="12700">
                      <a:solidFill>
                        <a:srgbClr val="5E5E5E"/>
                      </a:solidFill>
                      <a:miter lim="400000"/>
                    </a:lnR>
                    <a:lnT w="25400">
                      <a:solidFill>
                        <a:srgbClr val="5E5E5E"/>
                      </a:solidFill>
                      <a:miter lim="400000"/>
                    </a:lnT>
                    <a:lnB w="25400">
                      <a:solidFill>
                        <a:srgbClr val="5E5E5E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000">
                          <a:solidFill>
                            <a:schemeClr val="accent6">
                              <a:hueOff val="-146070"/>
                              <a:satOff val="-10048"/>
                              <a:lumOff val="-30626"/>
                            </a:schemeClr>
                          </a:solidFill>
                          <a:latin typeface="Canela Deck Bold"/>
                          <a:ea typeface="Canela Deck Bold"/>
                          <a:cs typeface="Canela Deck Bold"/>
                          <a:sym typeface="Canela Deck Bold"/>
                        </a:rPr>
                        <a:t>1</a:t>
                      </a:r>
                    </a:p>
                  </a:txBody>
                  <a:tcPr marL="50800" marR="50800" marT="50800" marB="50800" anchor="ctr" anchorCtr="0" horzOverflow="overflow">
                    <a:lnL w="12700">
                      <a:solidFill>
                        <a:srgbClr val="5E5E5E"/>
                      </a:solidFill>
                      <a:miter lim="400000"/>
                    </a:lnL>
                    <a:lnR w="3175">
                      <a:miter lim="400000"/>
                    </a:lnR>
                    <a:lnT w="25400">
                      <a:solidFill>
                        <a:srgbClr val="5E5E5E"/>
                      </a:solidFill>
                      <a:miter lim="400000"/>
                    </a:lnT>
                    <a:lnB w="25400">
                      <a:solidFill>
                        <a:srgbClr val="5E5E5E"/>
                      </a:solidFill>
                      <a:miter lim="400000"/>
                    </a:lnB>
                    <a:noFill/>
                  </a:tcPr>
                </a:tc>
              </a:tr>
              <a:tr h="406646">
                <a:tc>
                  <a:txBody>
                    <a:bodyPr/>
                    <a:lstStyle/>
                    <a:p>
                      <a:pPr algn="l" defTabSz="914400">
                        <a:defRPr sz="1800"/>
                      </a:pPr>
                      <a:r>
                        <a:rPr sz="2000">
                          <a:latin typeface="Canela Deck Regular"/>
                          <a:ea typeface="Canela Deck Regular"/>
                          <a:cs typeface="Canela Deck Regular"/>
                          <a:sym typeface="Canela Deck Regular"/>
                        </a:rPr>
                        <a:t>11. Softbol</a:t>
                      </a:r>
                    </a:p>
                  </a:txBody>
                  <a:tcPr marL="50800" marR="50800" marT="50800" marB="50800" anchor="ctr" anchorCtr="0" horzOverflow="overflow">
                    <a:lnL w="3175">
                      <a:miter lim="400000"/>
                    </a:lnL>
                    <a:lnR w="12700">
                      <a:solidFill>
                        <a:srgbClr val="5E5E5E"/>
                      </a:solidFill>
                      <a:miter lim="400000"/>
                    </a:lnR>
                    <a:lnT w="25400">
                      <a:solidFill>
                        <a:srgbClr val="5E5E5E"/>
                      </a:solidFill>
                      <a:miter lim="400000"/>
                    </a:lnT>
                    <a:lnB w="25400">
                      <a:solidFill>
                        <a:srgbClr val="5E5E5E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000">
                          <a:latin typeface="Canela Deck Regular"/>
                          <a:ea typeface="Canela Deck Regular"/>
                          <a:cs typeface="Canela Deck Regular"/>
                          <a:sym typeface="Canela Deck Regular"/>
                        </a:rPr>
                        <a:t>1</a:t>
                      </a:r>
                    </a:p>
                  </a:txBody>
                  <a:tcPr marL="50800" marR="50800" marT="50800" marB="50800" anchor="ctr" anchorCtr="0" horzOverflow="overflow">
                    <a:lnL w="12700">
                      <a:solidFill>
                        <a:srgbClr val="5E5E5E"/>
                      </a:solidFill>
                      <a:miter lim="400000"/>
                    </a:lnL>
                    <a:lnR w="12700">
                      <a:solidFill>
                        <a:srgbClr val="5E5E5E"/>
                      </a:solidFill>
                      <a:miter lim="400000"/>
                    </a:lnR>
                    <a:lnT w="25400">
                      <a:solidFill>
                        <a:srgbClr val="5E5E5E"/>
                      </a:solidFill>
                      <a:miter lim="400000"/>
                    </a:lnT>
                    <a:lnB w="25400">
                      <a:solidFill>
                        <a:srgbClr val="5E5E5E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000">
                          <a:latin typeface="Canela Deck Regular"/>
                          <a:ea typeface="Canela Deck Regular"/>
                          <a:cs typeface="Canela Deck Regular"/>
                          <a:sym typeface="Canela Deck Regular"/>
                        </a:rPr>
                        <a:t>Equipo</a:t>
                      </a:r>
                    </a:p>
                  </a:txBody>
                  <a:tcPr marL="50800" marR="50800" marT="50800" marB="50800" anchor="ctr" anchorCtr="0" horzOverflow="overflow">
                    <a:lnL w="12700">
                      <a:solidFill>
                        <a:srgbClr val="5E5E5E"/>
                      </a:solidFill>
                      <a:miter lim="400000"/>
                    </a:lnL>
                    <a:lnR w="12700">
                      <a:solidFill>
                        <a:srgbClr val="5E5E5E"/>
                      </a:solidFill>
                      <a:miter lim="400000"/>
                    </a:lnR>
                    <a:lnT w="25400">
                      <a:solidFill>
                        <a:srgbClr val="5E5E5E"/>
                      </a:solidFill>
                      <a:miter lim="400000"/>
                    </a:lnT>
                    <a:lnB w="25400">
                      <a:solidFill>
                        <a:srgbClr val="5E5E5E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000">
                          <a:latin typeface="Canela Deck Regular"/>
                          <a:ea typeface="Canela Deck Regular"/>
                          <a:cs typeface="Canela Deck Regular"/>
                          <a:sym typeface="Canela Deck Regular"/>
                        </a:rPr>
                        <a:t>Femenil</a:t>
                      </a:r>
                    </a:p>
                  </a:txBody>
                  <a:tcPr marL="50800" marR="50800" marT="50800" marB="50800" anchor="ctr" anchorCtr="0" horzOverflow="overflow">
                    <a:lnL w="12700">
                      <a:solidFill>
                        <a:srgbClr val="5E5E5E"/>
                      </a:solidFill>
                      <a:miter lim="400000"/>
                    </a:lnL>
                    <a:lnR w="12700">
                      <a:solidFill>
                        <a:srgbClr val="5E5E5E"/>
                      </a:solidFill>
                      <a:miter lim="400000"/>
                    </a:lnR>
                    <a:lnT w="25400">
                      <a:solidFill>
                        <a:srgbClr val="5E5E5E"/>
                      </a:solidFill>
                      <a:miter lim="400000"/>
                    </a:lnT>
                    <a:lnB w="25400">
                      <a:solidFill>
                        <a:srgbClr val="5E5E5E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000">
                          <a:latin typeface="Canela Deck Regular"/>
                          <a:ea typeface="Canela Deck Regular"/>
                          <a:cs typeface="Canela Deck Regular"/>
                          <a:sym typeface="Canela Deck Regular"/>
                        </a:rPr>
                        <a:t>15</a:t>
                      </a:r>
                    </a:p>
                  </a:txBody>
                  <a:tcPr marL="50800" marR="50800" marT="50800" marB="50800" anchor="ctr" anchorCtr="0" horzOverflow="overflow">
                    <a:lnL w="12700">
                      <a:solidFill>
                        <a:srgbClr val="5E5E5E"/>
                      </a:solidFill>
                      <a:miter lim="400000"/>
                    </a:lnL>
                    <a:lnR w="3175">
                      <a:miter lim="400000"/>
                    </a:lnR>
                    <a:lnT w="25400">
                      <a:solidFill>
                        <a:srgbClr val="5E5E5E"/>
                      </a:solidFill>
                      <a:miter lim="400000"/>
                    </a:lnT>
                    <a:lnB w="25400">
                      <a:solidFill>
                        <a:srgbClr val="5E5E5E"/>
                      </a:solidFill>
                      <a:miter lim="400000"/>
                    </a:lnB>
                    <a:noFill/>
                  </a:tcPr>
                </a:tc>
              </a:tr>
              <a:tr h="406646">
                <a:tc rowSpan="2">
                  <a:txBody>
                    <a:bodyPr/>
                    <a:lstStyle/>
                    <a:p>
                      <a:pPr algn="l" defTabSz="914400">
                        <a:defRPr sz="1800"/>
                      </a:pPr>
                      <a:r>
                        <a:rPr sz="2000">
                          <a:latin typeface="Canela Deck Regular"/>
                          <a:ea typeface="Canela Deck Regular"/>
                          <a:cs typeface="Canela Deck Regular"/>
                          <a:sym typeface="Canela Deck Regular"/>
                        </a:rPr>
                        <a:t>12. Taekwondo</a:t>
                      </a:r>
                    </a:p>
                  </a:txBody>
                  <a:tcPr marL="50800" marR="50800" marT="50800" marB="50800" anchor="ctr" anchorCtr="0" horzOverflow="overflow">
                    <a:lnL w="3175">
                      <a:miter lim="400000"/>
                    </a:lnL>
                    <a:lnR w="12700">
                      <a:solidFill>
                        <a:srgbClr val="5E5E5E"/>
                      </a:solidFill>
                      <a:miter lim="400000"/>
                    </a:lnR>
                    <a:lnT w="25400">
                      <a:solidFill>
                        <a:srgbClr val="5E5E5E"/>
                      </a:solidFill>
                      <a:miter lim="400000"/>
                    </a:lnT>
                    <a:lnB w="25400">
                      <a:solidFill>
                        <a:srgbClr val="5E5E5E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000">
                          <a:latin typeface="Canela Deck Regular"/>
                          <a:ea typeface="Canela Deck Regular"/>
                          <a:cs typeface="Canela Deck Regular"/>
                          <a:sym typeface="Canela Deck Regular"/>
                        </a:rPr>
                        <a:t>1</a:t>
                      </a:r>
                    </a:p>
                  </a:txBody>
                  <a:tcPr marL="50800" marR="50800" marT="50800" marB="50800" anchor="ctr" anchorCtr="0" horzOverflow="overflow">
                    <a:lnL w="12700">
                      <a:solidFill>
                        <a:srgbClr val="5E5E5E"/>
                      </a:solidFill>
                      <a:miter lim="400000"/>
                    </a:lnL>
                    <a:lnR w="12700">
                      <a:solidFill>
                        <a:srgbClr val="5E5E5E"/>
                      </a:solidFill>
                      <a:miter lim="400000"/>
                    </a:lnR>
                    <a:lnT w="25400">
                      <a:solidFill>
                        <a:srgbClr val="5E5E5E"/>
                      </a:solidFill>
                      <a:miter lim="400000"/>
                    </a:lnT>
                    <a:lnB w="12700">
                      <a:solidFill>
                        <a:srgbClr val="5E5E5E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000">
                          <a:latin typeface="Canela Deck Regular"/>
                          <a:ea typeface="Canela Deck Regular"/>
                          <a:cs typeface="Canela Deck Regular"/>
                          <a:sym typeface="Canela Deck Regular"/>
                        </a:rPr>
                        <a:t>+67 kg</a:t>
                      </a:r>
                    </a:p>
                  </a:txBody>
                  <a:tcPr marL="50800" marR="50800" marT="50800" marB="50800" anchor="ctr" anchorCtr="0" horzOverflow="overflow">
                    <a:lnL w="12700">
                      <a:solidFill>
                        <a:srgbClr val="5E5E5E"/>
                      </a:solidFill>
                      <a:miter lim="400000"/>
                    </a:lnL>
                    <a:lnR w="12700">
                      <a:solidFill>
                        <a:srgbClr val="5E5E5E"/>
                      </a:solidFill>
                      <a:miter lim="400000"/>
                    </a:lnR>
                    <a:lnT w="25400">
                      <a:solidFill>
                        <a:srgbClr val="5E5E5E"/>
                      </a:solidFill>
                      <a:miter lim="400000"/>
                    </a:lnT>
                    <a:lnB w="12700">
                      <a:solidFill>
                        <a:srgbClr val="5E5E5E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000">
                          <a:latin typeface="Canela Deck Regular"/>
                          <a:ea typeface="Canela Deck Regular"/>
                          <a:cs typeface="Canela Deck Regular"/>
                          <a:sym typeface="Canela Deck Regular"/>
                        </a:rPr>
                        <a:t>Femenil</a:t>
                      </a:r>
                    </a:p>
                  </a:txBody>
                  <a:tcPr marL="50800" marR="50800" marT="50800" marB="50800" anchor="ctr" anchorCtr="0" horzOverflow="overflow">
                    <a:lnL w="12700">
                      <a:solidFill>
                        <a:srgbClr val="5E5E5E"/>
                      </a:solidFill>
                      <a:miter lim="400000"/>
                    </a:lnL>
                    <a:lnR w="12700">
                      <a:solidFill>
                        <a:srgbClr val="5E5E5E"/>
                      </a:solidFill>
                      <a:miter lim="400000"/>
                    </a:lnR>
                    <a:lnT w="25400">
                      <a:solidFill>
                        <a:srgbClr val="5E5E5E"/>
                      </a:solidFill>
                      <a:miter lim="400000"/>
                    </a:lnT>
                    <a:lnB w="12700">
                      <a:solidFill>
                        <a:srgbClr val="5E5E5E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000">
                          <a:latin typeface="Canela Deck Regular"/>
                          <a:ea typeface="Canela Deck Regular"/>
                          <a:cs typeface="Canela Deck Regular"/>
                          <a:sym typeface="Canela Deck Regular"/>
                        </a:rPr>
                        <a:t>1</a:t>
                      </a:r>
                    </a:p>
                  </a:txBody>
                  <a:tcPr marL="50800" marR="50800" marT="50800" marB="50800" anchor="ctr" anchorCtr="0" horzOverflow="overflow">
                    <a:lnL w="12700">
                      <a:solidFill>
                        <a:srgbClr val="5E5E5E"/>
                      </a:solidFill>
                      <a:miter lim="400000"/>
                    </a:lnL>
                    <a:lnR w="3175">
                      <a:miter lim="400000"/>
                    </a:lnR>
                    <a:lnT w="25400">
                      <a:solidFill>
                        <a:srgbClr val="5E5E5E"/>
                      </a:solidFill>
                      <a:miter lim="400000"/>
                    </a:lnT>
                    <a:lnB w="12700">
                      <a:solidFill>
                        <a:srgbClr val="5E5E5E"/>
                      </a:solidFill>
                      <a:miter lim="400000"/>
                    </a:lnB>
                    <a:noFill/>
                  </a:tcPr>
                </a:tc>
              </a:tr>
              <a:tr h="406646">
                <a:tc vMerge="1">
                  <a:tcPr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000">
                          <a:latin typeface="Canela Deck Regular"/>
                          <a:ea typeface="Canela Deck Regular"/>
                          <a:cs typeface="Canela Deck Regular"/>
                          <a:sym typeface="Canela Deck Regular"/>
                        </a:rPr>
                        <a:t>2</a:t>
                      </a:r>
                    </a:p>
                  </a:txBody>
                  <a:tcPr marL="50800" marR="50800" marT="50800" marB="50800" anchor="ctr" anchorCtr="0" horzOverflow="overflow">
                    <a:lnL w="12700">
                      <a:solidFill>
                        <a:srgbClr val="5E5E5E"/>
                      </a:solidFill>
                      <a:miter lim="400000"/>
                    </a:lnL>
                    <a:lnR w="12700">
                      <a:solidFill>
                        <a:srgbClr val="5E5E5E"/>
                      </a:solidFill>
                      <a:miter lim="400000"/>
                    </a:lnR>
                    <a:lnT w="12700">
                      <a:solidFill>
                        <a:srgbClr val="5E5E5E"/>
                      </a:solidFill>
                      <a:miter lim="400000"/>
                    </a:lnT>
                    <a:lnB w="25400">
                      <a:solidFill>
                        <a:srgbClr val="5E5E5E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000">
                          <a:latin typeface="Canela Deck Bold"/>
                          <a:ea typeface="Canela Deck Bold"/>
                          <a:cs typeface="Canela Deck Bold"/>
                          <a:sym typeface="Canela Deck Bold"/>
                        </a:rPr>
                        <a:t>+ 80kg*</a:t>
                      </a:r>
                    </a:p>
                  </a:txBody>
                  <a:tcPr marL="50800" marR="50800" marT="50800" marB="50800" anchor="ctr" anchorCtr="0" horzOverflow="overflow">
                    <a:lnL w="12700">
                      <a:solidFill>
                        <a:srgbClr val="5E5E5E"/>
                      </a:solidFill>
                      <a:miter lim="400000"/>
                    </a:lnL>
                    <a:lnR w="12700">
                      <a:solidFill>
                        <a:srgbClr val="5E5E5E"/>
                      </a:solidFill>
                      <a:miter lim="400000"/>
                    </a:lnR>
                    <a:lnT w="12700">
                      <a:solidFill>
                        <a:srgbClr val="5E5E5E"/>
                      </a:solidFill>
                      <a:miter lim="400000"/>
                    </a:lnT>
                    <a:lnB w="25400">
                      <a:solidFill>
                        <a:srgbClr val="5E5E5E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000">
                          <a:latin typeface="Canela Deck Bold"/>
                          <a:ea typeface="Canela Deck Bold"/>
                          <a:cs typeface="Canela Deck Bold"/>
                          <a:sym typeface="Canela Deck Bold"/>
                        </a:rPr>
                        <a:t>Varonil</a:t>
                      </a:r>
                    </a:p>
                  </a:txBody>
                  <a:tcPr marL="50800" marR="50800" marT="50800" marB="50800" anchor="ctr" anchorCtr="0" horzOverflow="overflow">
                    <a:lnL w="12700">
                      <a:solidFill>
                        <a:srgbClr val="5E5E5E"/>
                      </a:solidFill>
                      <a:miter lim="400000"/>
                    </a:lnL>
                    <a:lnR w="12700">
                      <a:solidFill>
                        <a:srgbClr val="5E5E5E"/>
                      </a:solidFill>
                      <a:miter lim="400000"/>
                    </a:lnR>
                    <a:lnT w="12700">
                      <a:solidFill>
                        <a:srgbClr val="5E5E5E"/>
                      </a:solidFill>
                      <a:miter lim="400000"/>
                    </a:lnT>
                    <a:lnB w="25400">
                      <a:solidFill>
                        <a:srgbClr val="5E5E5E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000">
                          <a:latin typeface="Canela Deck Bold"/>
                          <a:ea typeface="Canela Deck Bold"/>
                          <a:cs typeface="Canela Deck Bold"/>
                          <a:sym typeface="Canela Deck Bold"/>
                        </a:rPr>
                        <a:t>1</a:t>
                      </a:r>
                    </a:p>
                  </a:txBody>
                  <a:tcPr marL="50800" marR="50800" marT="50800" marB="50800" anchor="ctr" anchorCtr="0" horzOverflow="overflow">
                    <a:lnL w="12700">
                      <a:solidFill>
                        <a:srgbClr val="5E5E5E"/>
                      </a:solidFill>
                      <a:miter lim="400000"/>
                    </a:lnL>
                    <a:lnR w="3175">
                      <a:miter lim="400000"/>
                    </a:lnR>
                    <a:lnT w="12700">
                      <a:solidFill>
                        <a:srgbClr val="5E5E5E"/>
                      </a:solidFill>
                      <a:miter lim="400000"/>
                    </a:lnT>
                    <a:lnB w="25400">
                      <a:solidFill>
                        <a:srgbClr val="5E5E5E"/>
                      </a:solidFill>
                      <a:miter lim="400000"/>
                    </a:lnB>
                    <a:noFill/>
                  </a:tcPr>
                </a:tc>
              </a:tr>
              <a:tr h="406646">
                <a:tc rowSpan="6">
                  <a:txBody>
                    <a:bodyPr/>
                    <a:lstStyle/>
                    <a:p>
                      <a:pPr algn="l" defTabSz="914400">
                        <a:defRPr sz="1800"/>
                      </a:pPr>
                      <a:r>
                        <a:rPr sz="2000">
                          <a:solidFill>
                            <a:schemeClr val="accent6">
                              <a:hueOff val="-146070"/>
                              <a:satOff val="-10048"/>
                              <a:lumOff val="-30626"/>
                            </a:schemeClr>
                          </a:solidFill>
                          <a:latin typeface="Canela Deck Bold"/>
                          <a:ea typeface="Canela Deck Bold"/>
                          <a:cs typeface="Canela Deck Bold"/>
                          <a:sym typeface="Canela Deck Bold"/>
                        </a:rPr>
                        <a:t>13. Tiro Deportivo*</a:t>
                      </a:r>
                    </a:p>
                  </a:txBody>
                  <a:tcPr marL="50800" marR="50800" marT="50800" marB="50800" anchor="ctr" anchorCtr="0" horzOverflow="overflow">
                    <a:lnL w="3175">
                      <a:miter lim="400000"/>
                    </a:lnL>
                    <a:lnR w="12700">
                      <a:solidFill>
                        <a:srgbClr val="5E5E5E"/>
                      </a:solidFill>
                      <a:miter lim="400000"/>
                    </a:lnR>
                    <a:lnT w="25400">
                      <a:solidFill>
                        <a:srgbClr val="5E5E5E"/>
                      </a:solidFill>
                      <a:miter lim="400000"/>
                    </a:lnT>
                    <a:lnB w="25400">
                      <a:solidFill>
                        <a:srgbClr val="5E5E5E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000">
                          <a:solidFill>
                            <a:schemeClr val="accent6">
                              <a:hueOff val="-146070"/>
                              <a:satOff val="-10048"/>
                              <a:lumOff val="-30626"/>
                            </a:schemeClr>
                          </a:solidFill>
                          <a:latin typeface="Canela Deck Bold"/>
                          <a:ea typeface="Canela Deck Bold"/>
                          <a:cs typeface="Canela Deck Bold"/>
                          <a:sym typeface="Canela Deck Bold"/>
                        </a:rPr>
                        <a:t>1</a:t>
                      </a:r>
                    </a:p>
                  </a:txBody>
                  <a:tcPr marL="50800" marR="50800" marT="50800" marB="50800" anchor="ctr" anchorCtr="0" horzOverflow="overflow">
                    <a:lnL w="12700">
                      <a:solidFill>
                        <a:srgbClr val="5E5E5E"/>
                      </a:solidFill>
                      <a:miter lim="400000"/>
                    </a:lnL>
                    <a:lnR w="12700">
                      <a:solidFill>
                        <a:srgbClr val="5E5E5E"/>
                      </a:solidFill>
                      <a:miter lim="400000"/>
                    </a:lnR>
                    <a:lnT w="25400">
                      <a:solidFill>
                        <a:srgbClr val="5E5E5E"/>
                      </a:solidFill>
                      <a:miter lim="400000"/>
                    </a:lnT>
                    <a:lnB w="12700">
                      <a:solidFill>
                        <a:srgbClr val="5E5E5E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000">
                          <a:solidFill>
                            <a:schemeClr val="accent6">
                              <a:hueOff val="-146070"/>
                              <a:satOff val="-10048"/>
                              <a:lumOff val="-30626"/>
                            </a:schemeClr>
                          </a:solidFill>
                          <a:latin typeface="Canela Deck Bold"/>
                          <a:ea typeface="Canela Deck Bold"/>
                          <a:cs typeface="Canela Deck Bold"/>
                          <a:sym typeface="Canela Deck Bold"/>
                        </a:rPr>
                        <a:t>Rifle 3x40</a:t>
                      </a:r>
                    </a:p>
                  </a:txBody>
                  <a:tcPr marL="50800" marR="50800" marT="50800" marB="50800" anchor="ctr" anchorCtr="0" horzOverflow="overflow">
                    <a:lnL w="12700">
                      <a:solidFill>
                        <a:srgbClr val="5E5E5E"/>
                      </a:solidFill>
                      <a:miter lim="400000"/>
                    </a:lnL>
                    <a:lnR w="12700">
                      <a:solidFill>
                        <a:srgbClr val="5E5E5E"/>
                      </a:solidFill>
                      <a:miter lim="400000"/>
                    </a:lnR>
                    <a:lnT w="25400">
                      <a:solidFill>
                        <a:srgbClr val="5E5E5E"/>
                      </a:solidFill>
                      <a:miter lim="400000"/>
                    </a:lnT>
                    <a:lnB w="12700">
                      <a:solidFill>
                        <a:srgbClr val="5E5E5E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000">
                          <a:solidFill>
                            <a:schemeClr val="accent6">
                              <a:hueOff val="-146070"/>
                              <a:satOff val="-10048"/>
                              <a:lumOff val="-30626"/>
                            </a:schemeClr>
                          </a:solidFill>
                          <a:latin typeface="Canela Deck Bold"/>
                          <a:ea typeface="Canela Deck Bold"/>
                          <a:cs typeface="Canela Deck Bold"/>
                          <a:sym typeface="Canela Deck Bold"/>
                        </a:rPr>
                        <a:t>Varonil</a:t>
                      </a:r>
                    </a:p>
                  </a:txBody>
                  <a:tcPr marL="50800" marR="50800" marT="50800" marB="50800" anchor="ctr" anchorCtr="0" horzOverflow="overflow">
                    <a:lnL w="12700">
                      <a:solidFill>
                        <a:srgbClr val="5E5E5E"/>
                      </a:solidFill>
                      <a:miter lim="400000"/>
                    </a:lnL>
                    <a:lnR w="12700">
                      <a:solidFill>
                        <a:srgbClr val="5E5E5E"/>
                      </a:solidFill>
                      <a:miter lim="400000"/>
                    </a:lnR>
                    <a:lnT w="25400">
                      <a:solidFill>
                        <a:srgbClr val="5E5E5E"/>
                      </a:solidFill>
                      <a:miter lim="400000"/>
                    </a:lnT>
                    <a:lnB w="12700">
                      <a:solidFill>
                        <a:srgbClr val="5E5E5E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000">
                          <a:solidFill>
                            <a:schemeClr val="accent6">
                              <a:hueOff val="-146070"/>
                              <a:satOff val="-10048"/>
                              <a:lumOff val="-30626"/>
                            </a:schemeClr>
                          </a:solidFill>
                          <a:latin typeface="Canela Deck Bold"/>
                          <a:ea typeface="Canela Deck Bold"/>
                          <a:cs typeface="Canela Deck Bold"/>
                          <a:sym typeface="Canela Deck Bold"/>
                        </a:rPr>
                        <a:t>1</a:t>
                      </a:r>
                    </a:p>
                  </a:txBody>
                  <a:tcPr marL="50800" marR="50800" marT="50800" marB="50800" anchor="ctr" anchorCtr="0" horzOverflow="overflow">
                    <a:lnL w="12700">
                      <a:solidFill>
                        <a:srgbClr val="5E5E5E"/>
                      </a:solidFill>
                      <a:miter lim="400000"/>
                    </a:lnL>
                    <a:lnR w="3175">
                      <a:miter lim="400000"/>
                    </a:lnR>
                    <a:lnT w="25400">
                      <a:solidFill>
                        <a:srgbClr val="5E5E5E"/>
                      </a:solidFill>
                      <a:miter lim="400000"/>
                    </a:lnT>
                    <a:lnB w="12700">
                      <a:solidFill>
                        <a:srgbClr val="5E5E5E"/>
                      </a:solidFill>
                      <a:miter lim="400000"/>
                    </a:lnB>
                    <a:noFill/>
                  </a:tcPr>
                </a:tc>
              </a:tr>
              <a:tr h="406646">
                <a:tc vMerge="1">
                  <a:tcPr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000">
                          <a:solidFill>
                            <a:schemeClr val="accent6">
                              <a:hueOff val="-146070"/>
                              <a:satOff val="-10048"/>
                              <a:lumOff val="-30626"/>
                            </a:schemeClr>
                          </a:solidFill>
                          <a:latin typeface="Canela Deck Bold"/>
                          <a:ea typeface="Canela Deck Bold"/>
                          <a:cs typeface="Canela Deck Bold"/>
                          <a:sym typeface="Canela Deck Bold"/>
                        </a:rPr>
                        <a:t>2</a:t>
                      </a:r>
                    </a:p>
                  </a:txBody>
                  <a:tcPr marL="50800" marR="50800" marT="50800" marB="50800" anchor="ctr" anchorCtr="0" horzOverflow="overflow">
                    <a:lnL w="12700">
                      <a:solidFill>
                        <a:srgbClr val="5E5E5E"/>
                      </a:solidFill>
                      <a:miter lim="400000"/>
                    </a:lnL>
                    <a:lnR w="12700">
                      <a:solidFill>
                        <a:srgbClr val="5E5E5E"/>
                      </a:solidFill>
                      <a:miter lim="400000"/>
                    </a:lnR>
                    <a:lnT w="12700">
                      <a:solidFill>
                        <a:srgbClr val="5E5E5E"/>
                      </a:solidFill>
                      <a:miter lim="400000"/>
                    </a:lnT>
                    <a:lnB w="12700">
                      <a:solidFill>
                        <a:srgbClr val="5E5E5E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000">
                          <a:solidFill>
                            <a:schemeClr val="accent6">
                              <a:hueOff val="-146070"/>
                              <a:satOff val="-10048"/>
                              <a:lumOff val="-30626"/>
                            </a:schemeClr>
                          </a:solidFill>
                          <a:latin typeface="Canela Deck Bold"/>
                          <a:ea typeface="Canela Deck Bold"/>
                          <a:cs typeface="Canela Deck Bold"/>
                          <a:sym typeface="Canela Deck Bold"/>
                        </a:rPr>
                        <a:t>Rifle Aire 10m</a:t>
                      </a:r>
                    </a:p>
                  </a:txBody>
                  <a:tcPr marL="50800" marR="50800" marT="50800" marB="50800" anchor="ctr" anchorCtr="0" horzOverflow="overflow">
                    <a:lnL w="12700">
                      <a:solidFill>
                        <a:srgbClr val="5E5E5E"/>
                      </a:solidFill>
                      <a:miter lim="400000"/>
                    </a:lnL>
                    <a:lnR w="12700">
                      <a:solidFill>
                        <a:srgbClr val="5E5E5E"/>
                      </a:solidFill>
                      <a:miter lim="400000"/>
                    </a:lnR>
                    <a:lnT w="12700">
                      <a:solidFill>
                        <a:srgbClr val="5E5E5E"/>
                      </a:solidFill>
                      <a:miter lim="400000"/>
                    </a:lnT>
                    <a:lnB w="12700">
                      <a:solidFill>
                        <a:srgbClr val="5E5E5E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000">
                          <a:solidFill>
                            <a:schemeClr val="accent6">
                              <a:hueOff val="-146070"/>
                              <a:satOff val="-10048"/>
                              <a:lumOff val="-30626"/>
                            </a:schemeClr>
                          </a:solidFill>
                          <a:latin typeface="Canela Deck Bold"/>
                          <a:ea typeface="Canela Deck Bold"/>
                          <a:cs typeface="Canela Deck Bold"/>
                          <a:sym typeface="Canela Deck Bold"/>
                        </a:rPr>
                        <a:t>Varonil</a:t>
                      </a:r>
                    </a:p>
                  </a:txBody>
                  <a:tcPr marL="50800" marR="50800" marT="50800" marB="50800" anchor="ctr" anchorCtr="0" horzOverflow="overflow">
                    <a:lnL w="12700">
                      <a:solidFill>
                        <a:srgbClr val="5E5E5E"/>
                      </a:solidFill>
                      <a:miter lim="400000"/>
                    </a:lnL>
                    <a:lnR w="12700">
                      <a:solidFill>
                        <a:srgbClr val="5E5E5E"/>
                      </a:solidFill>
                      <a:miter lim="400000"/>
                    </a:lnR>
                    <a:lnT w="12700">
                      <a:solidFill>
                        <a:srgbClr val="5E5E5E"/>
                      </a:solidFill>
                      <a:miter lim="400000"/>
                    </a:lnT>
                    <a:lnB w="12700">
                      <a:solidFill>
                        <a:srgbClr val="5E5E5E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000">
                          <a:solidFill>
                            <a:schemeClr val="accent6">
                              <a:hueOff val="-146070"/>
                              <a:satOff val="-10048"/>
                              <a:lumOff val="-30626"/>
                            </a:schemeClr>
                          </a:solidFill>
                          <a:latin typeface="Canela Deck Bold"/>
                          <a:ea typeface="Canela Deck Bold"/>
                          <a:cs typeface="Canela Deck Bold"/>
                          <a:sym typeface="Canela Deck Bold"/>
                        </a:rPr>
                        <a:t>1</a:t>
                      </a:r>
                    </a:p>
                  </a:txBody>
                  <a:tcPr marL="50800" marR="50800" marT="50800" marB="50800" anchor="ctr" anchorCtr="0" horzOverflow="overflow">
                    <a:lnL w="12700">
                      <a:solidFill>
                        <a:srgbClr val="5E5E5E"/>
                      </a:solidFill>
                      <a:miter lim="400000"/>
                    </a:lnL>
                    <a:lnR w="3175">
                      <a:miter lim="400000"/>
                    </a:lnR>
                    <a:lnT w="12700">
                      <a:solidFill>
                        <a:srgbClr val="5E5E5E"/>
                      </a:solidFill>
                      <a:miter lim="400000"/>
                    </a:lnT>
                    <a:lnB w="12700">
                      <a:solidFill>
                        <a:srgbClr val="5E5E5E"/>
                      </a:solidFill>
                      <a:miter lim="400000"/>
                    </a:lnB>
                    <a:noFill/>
                  </a:tcPr>
                </a:tc>
              </a:tr>
              <a:tr h="406646">
                <a:tc vMerge="1">
                  <a:tcPr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000">
                          <a:solidFill>
                            <a:schemeClr val="accent6">
                              <a:hueOff val="-146070"/>
                              <a:satOff val="-10048"/>
                              <a:lumOff val="-30626"/>
                            </a:schemeClr>
                          </a:solidFill>
                          <a:latin typeface="Canela Deck Bold"/>
                          <a:ea typeface="Canela Deck Bold"/>
                          <a:cs typeface="Canela Deck Bold"/>
                          <a:sym typeface="Canela Deck Bold"/>
                        </a:rPr>
                        <a:t>3</a:t>
                      </a:r>
                    </a:p>
                  </a:txBody>
                  <a:tcPr marL="50800" marR="50800" marT="50800" marB="50800" anchor="ctr" anchorCtr="0" horzOverflow="overflow">
                    <a:lnL w="12700">
                      <a:solidFill>
                        <a:srgbClr val="5E5E5E"/>
                      </a:solidFill>
                      <a:miter lim="400000"/>
                    </a:lnL>
                    <a:lnR w="12700">
                      <a:solidFill>
                        <a:srgbClr val="5E5E5E"/>
                      </a:solidFill>
                      <a:miter lim="400000"/>
                    </a:lnR>
                    <a:lnT w="12700">
                      <a:solidFill>
                        <a:srgbClr val="5E5E5E"/>
                      </a:solidFill>
                      <a:miter lim="400000"/>
                    </a:lnT>
                    <a:lnB w="12700">
                      <a:solidFill>
                        <a:srgbClr val="5E5E5E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000">
                          <a:solidFill>
                            <a:schemeClr val="accent6">
                              <a:hueOff val="-146070"/>
                              <a:satOff val="-10048"/>
                              <a:lumOff val="-30626"/>
                            </a:schemeClr>
                          </a:solidFill>
                          <a:latin typeface="Canela Deck Bold"/>
                          <a:ea typeface="Canela Deck Bold"/>
                          <a:cs typeface="Canela Deck Bold"/>
                          <a:sym typeface="Canela Deck Bold"/>
                        </a:rPr>
                        <a:t>Skeet (Escopeta)</a:t>
                      </a:r>
                    </a:p>
                  </a:txBody>
                  <a:tcPr marL="50800" marR="50800" marT="50800" marB="50800" anchor="ctr" anchorCtr="0" horzOverflow="overflow">
                    <a:lnL w="12700">
                      <a:solidFill>
                        <a:srgbClr val="5E5E5E"/>
                      </a:solidFill>
                      <a:miter lim="400000"/>
                    </a:lnL>
                    <a:lnR w="12700">
                      <a:solidFill>
                        <a:srgbClr val="5E5E5E"/>
                      </a:solidFill>
                      <a:miter lim="400000"/>
                    </a:lnR>
                    <a:lnT w="12700">
                      <a:solidFill>
                        <a:srgbClr val="5E5E5E"/>
                      </a:solidFill>
                      <a:miter lim="400000"/>
                    </a:lnT>
                    <a:lnB w="12700">
                      <a:solidFill>
                        <a:srgbClr val="5E5E5E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000">
                          <a:solidFill>
                            <a:schemeClr val="accent6">
                              <a:hueOff val="-146070"/>
                              <a:satOff val="-10048"/>
                              <a:lumOff val="-30626"/>
                            </a:schemeClr>
                          </a:solidFill>
                          <a:latin typeface="Canela Deck Bold"/>
                          <a:ea typeface="Canela Deck Bold"/>
                          <a:cs typeface="Canela Deck Bold"/>
                          <a:sym typeface="Canela Deck Bold"/>
                        </a:rPr>
                        <a:t>Femenil</a:t>
                      </a:r>
                    </a:p>
                  </a:txBody>
                  <a:tcPr marL="50800" marR="50800" marT="50800" marB="50800" anchor="ctr" anchorCtr="0" horzOverflow="overflow">
                    <a:lnL w="12700">
                      <a:solidFill>
                        <a:srgbClr val="5E5E5E"/>
                      </a:solidFill>
                      <a:miter lim="400000"/>
                    </a:lnL>
                    <a:lnR w="12700">
                      <a:solidFill>
                        <a:srgbClr val="5E5E5E"/>
                      </a:solidFill>
                      <a:miter lim="400000"/>
                    </a:lnR>
                    <a:lnT w="12700">
                      <a:solidFill>
                        <a:srgbClr val="5E5E5E"/>
                      </a:solidFill>
                      <a:miter lim="400000"/>
                    </a:lnT>
                    <a:lnB w="12700">
                      <a:solidFill>
                        <a:srgbClr val="5E5E5E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000">
                          <a:solidFill>
                            <a:schemeClr val="accent6">
                              <a:hueOff val="-146070"/>
                              <a:satOff val="-10048"/>
                              <a:lumOff val="-30626"/>
                            </a:schemeClr>
                          </a:solidFill>
                          <a:latin typeface="Canela Deck Bold"/>
                          <a:ea typeface="Canela Deck Bold"/>
                          <a:cs typeface="Canela Deck Bold"/>
                          <a:sym typeface="Canela Deck Bold"/>
                        </a:rPr>
                        <a:t>1</a:t>
                      </a:r>
                    </a:p>
                  </a:txBody>
                  <a:tcPr marL="50800" marR="50800" marT="50800" marB="50800" anchor="ctr" anchorCtr="0" horzOverflow="overflow">
                    <a:lnL w="12700">
                      <a:solidFill>
                        <a:srgbClr val="5E5E5E"/>
                      </a:solidFill>
                      <a:miter lim="400000"/>
                    </a:lnL>
                    <a:lnR w="3175">
                      <a:miter lim="400000"/>
                    </a:lnR>
                    <a:lnT w="12700">
                      <a:solidFill>
                        <a:srgbClr val="5E5E5E"/>
                      </a:solidFill>
                      <a:miter lim="400000"/>
                    </a:lnT>
                    <a:lnB w="12700">
                      <a:solidFill>
                        <a:srgbClr val="5E5E5E"/>
                      </a:solidFill>
                      <a:miter lim="400000"/>
                    </a:lnB>
                    <a:noFill/>
                  </a:tcPr>
                </a:tc>
              </a:tr>
              <a:tr h="406646">
                <a:tc vMerge="1">
                  <a:tcPr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000">
                          <a:solidFill>
                            <a:schemeClr val="accent6">
                              <a:hueOff val="-146070"/>
                              <a:satOff val="-10048"/>
                              <a:lumOff val="-30626"/>
                            </a:schemeClr>
                          </a:solidFill>
                          <a:latin typeface="Canela Deck Bold"/>
                          <a:ea typeface="Canela Deck Bold"/>
                          <a:cs typeface="Canela Deck Bold"/>
                          <a:sym typeface="Canela Deck Bold"/>
                        </a:rPr>
                        <a:t>4</a:t>
                      </a:r>
                    </a:p>
                  </a:txBody>
                  <a:tcPr marL="50800" marR="50800" marT="50800" marB="50800" anchor="ctr" anchorCtr="0" horzOverflow="overflow">
                    <a:lnL w="12700">
                      <a:solidFill>
                        <a:srgbClr val="5E5E5E"/>
                      </a:solidFill>
                      <a:miter lim="400000"/>
                    </a:lnL>
                    <a:lnR w="12700">
                      <a:solidFill>
                        <a:srgbClr val="5E5E5E"/>
                      </a:solidFill>
                      <a:miter lim="400000"/>
                    </a:lnR>
                    <a:lnT w="12700">
                      <a:solidFill>
                        <a:srgbClr val="5E5E5E"/>
                      </a:solidFill>
                      <a:miter lim="400000"/>
                    </a:lnT>
                    <a:lnB w="12700">
                      <a:solidFill>
                        <a:srgbClr val="5E5E5E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000">
                          <a:solidFill>
                            <a:schemeClr val="accent6">
                              <a:hueOff val="-146070"/>
                              <a:satOff val="-10048"/>
                              <a:lumOff val="-30626"/>
                            </a:schemeClr>
                          </a:solidFill>
                          <a:latin typeface="Canela Deck Bold"/>
                          <a:ea typeface="Canela Deck Bold"/>
                          <a:cs typeface="Canela Deck Bold"/>
                          <a:sym typeface="Canela Deck Bold"/>
                        </a:rPr>
                        <a:t>Fosa</a:t>
                      </a:r>
                    </a:p>
                  </a:txBody>
                  <a:tcPr marL="50800" marR="50800" marT="50800" marB="50800" anchor="ctr" anchorCtr="0" horzOverflow="overflow">
                    <a:lnL w="12700">
                      <a:solidFill>
                        <a:srgbClr val="5E5E5E"/>
                      </a:solidFill>
                      <a:miter lim="400000"/>
                    </a:lnL>
                    <a:lnR w="12700">
                      <a:solidFill>
                        <a:srgbClr val="5E5E5E"/>
                      </a:solidFill>
                      <a:miter lim="400000"/>
                    </a:lnR>
                    <a:lnT w="12700">
                      <a:solidFill>
                        <a:srgbClr val="5E5E5E"/>
                      </a:solidFill>
                      <a:miter lim="400000"/>
                    </a:lnT>
                    <a:lnB w="12700">
                      <a:solidFill>
                        <a:srgbClr val="5E5E5E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000">
                          <a:solidFill>
                            <a:schemeClr val="accent6">
                              <a:hueOff val="-146070"/>
                              <a:satOff val="-10048"/>
                              <a:lumOff val="-30626"/>
                            </a:schemeClr>
                          </a:solidFill>
                          <a:latin typeface="Canela Deck Bold"/>
                          <a:ea typeface="Canela Deck Bold"/>
                          <a:cs typeface="Canela Deck Bold"/>
                          <a:sym typeface="Canela Deck Bold"/>
                        </a:rPr>
                        <a:t>Femenil</a:t>
                      </a:r>
                    </a:p>
                  </a:txBody>
                  <a:tcPr marL="50800" marR="50800" marT="50800" marB="50800" anchor="ctr" anchorCtr="0" horzOverflow="overflow">
                    <a:lnL w="12700">
                      <a:solidFill>
                        <a:srgbClr val="5E5E5E"/>
                      </a:solidFill>
                      <a:miter lim="400000"/>
                    </a:lnL>
                    <a:lnR w="12700">
                      <a:solidFill>
                        <a:srgbClr val="5E5E5E"/>
                      </a:solidFill>
                      <a:miter lim="400000"/>
                    </a:lnR>
                    <a:lnT w="12700">
                      <a:solidFill>
                        <a:srgbClr val="5E5E5E"/>
                      </a:solidFill>
                      <a:miter lim="400000"/>
                    </a:lnT>
                    <a:lnB w="12700">
                      <a:solidFill>
                        <a:srgbClr val="5E5E5E"/>
                      </a:solidFill>
                      <a:miter lim="400000"/>
                    </a:lnB>
                    <a:noFill/>
                  </a:tcPr>
                </a:tc>
                <a:tc rowSpan="3"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000">
                          <a:solidFill>
                            <a:schemeClr val="accent6">
                              <a:hueOff val="-146070"/>
                              <a:satOff val="-10048"/>
                              <a:lumOff val="-30626"/>
                            </a:schemeClr>
                          </a:solidFill>
                          <a:latin typeface="Canela Deck Bold"/>
                          <a:ea typeface="Canela Deck Bold"/>
                          <a:cs typeface="Canela Deck Bold"/>
                          <a:sym typeface="Canela Deck Bold"/>
                        </a:rPr>
                        <a:t>2</a:t>
                      </a:r>
                    </a:p>
                  </a:txBody>
                  <a:tcPr marL="50800" marR="50800" marT="50800" marB="50800" anchor="ctr" anchorCtr="0" horzOverflow="overflow">
                    <a:lnL w="12700">
                      <a:solidFill>
                        <a:srgbClr val="5E5E5E"/>
                      </a:solidFill>
                      <a:miter lim="400000"/>
                    </a:lnL>
                    <a:lnR w="3175">
                      <a:miter lim="400000"/>
                    </a:lnR>
                    <a:lnT w="12700">
                      <a:solidFill>
                        <a:srgbClr val="5E5E5E"/>
                      </a:solidFill>
                      <a:miter lim="400000"/>
                    </a:lnT>
                    <a:lnB w="25400">
                      <a:solidFill>
                        <a:srgbClr val="5E5E5E"/>
                      </a:solidFill>
                      <a:miter lim="400000"/>
                    </a:lnB>
                    <a:noFill/>
                  </a:tcPr>
                </a:tc>
              </a:tr>
              <a:tr h="406646">
                <a:tc vMerge="1">
                  <a:tcPr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000">
                          <a:solidFill>
                            <a:schemeClr val="accent6">
                              <a:hueOff val="-146070"/>
                              <a:satOff val="-10048"/>
                              <a:lumOff val="-30626"/>
                            </a:schemeClr>
                          </a:solidFill>
                          <a:latin typeface="Canela Deck Bold"/>
                          <a:ea typeface="Canela Deck Bold"/>
                          <a:cs typeface="Canela Deck Bold"/>
                          <a:sym typeface="Canela Deck Bold"/>
                        </a:rPr>
                        <a:t>5</a:t>
                      </a:r>
                    </a:p>
                  </a:txBody>
                  <a:tcPr marL="50800" marR="50800" marT="50800" marB="50800" anchor="ctr" anchorCtr="0" horzOverflow="overflow">
                    <a:lnL w="12700">
                      <a:solidFill>
                        <a:srgbClr val="5E5E5E"/>
                      </a:solidFill>
                      <a:miter lim="400000"/>
                    </a:lnL>
                    <a:lnR w="12700">
                      <a:solidFill>
                        <a:srgbClr val="5E5E5E"/>
                      </a:solidFill>
                      <a:miter lim="400000"/>
                    </a:lnR>
                    <a:lnT w="12700">
                      <a:solidFill>
                        <a:srgbClr val="5E5E5E"/>
                      </a:solidFill>
                      <a:miter lim="400000"/>
                    </a:lnT>
                    <a:lnB w="12700">
                      <a:solidFill>
                        <a:srgbClr val="5E5E5E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000">
                          <a:solidFill>
                            <a:schemeClr val="accent6">
                              <a:hueOff val="-146070"/>
                              <a:satOff val="-10048"/>
                              <a:lumOff val="-30626"/>
                            </a:schemeClr>
                          </a:solidFill>
                          <a:latin typeface="Canela Deck Bold"/>
                          <a:ea typeface="Canela Deck Bold"/>
                          <a:cs typeface="Canela Deck Bold"/>
                          <a:sym typeface="Canela Deck Bold"/>
                        </a:rPr>
                        <a:t>Fosa</a:t>
                      </a:r>
                    </a:p>
                  </a:txBody>
                  <a:tcPr marL="50800" marR="50800" marT="50800" marB="50800" anchor="ctr" anchorCtr="0" horzOverflow="overflow">
                    <a:lnL w="12700">
                      <a:solidFill>
                        <a:srgbClr val="5E5E5E"/>
                      </a:solidFill>
                      <a:miter lim="400000"/>
                    </a:lnL>
                    <a:lnR w="12700">
                      <a:solidFill>
                        <a:srgbClr val="5E5E5E"/>
                      </a:solidFill>
                      <a:miter lim="400000"/>
                    </a:lnR>
                    <a:lnT w="12700">
                      <a:solidFill>
                        <a:srgbClr val="5E5E5E"/>
                      </a:solidFill>
                      <a:miter lim="400000"/>
                    </a:lnT>
                    <a:lnB w="12700">
                      <a:solidFill>
                        <a:srgbClr val="5E5E5E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000">
                          <a:solidFill>
                            <a:schemeClr val="accent6">
                              <a:hueOff val="-146070"/>
                              <a:satOff val="-10048"/>
                              <a:lumOff val="-30626"/>
                            </a:schemeClr>
                          </a:solidFill>
                          <a:latin typeface="Canela Deck Bold"/>
                          <a:ea typeface="Canela Deck Bold"/>
                          <a:cs typeface="Canela Deck Bold"/>
                          <a:sym typeface="Canela Deck Bold"/>
                        </a:rPr>
                        <a:t>Varonil</a:t>
                      </a:r>
                    </a:p>
                  </a:txBody>
                  <a:tcPr marL="50800" marR="50800" marT="50800" marB="50800" anchor="ctr" anchorCtr="0" horzOverflow="overflow">
                    <a:lnL w="12700">
                      <a:solidFill>
                        <a:srgbClr val="5E5E5E"/>
                      </a:solidFill>
                      <a:miter lim="400000"/>
                    </a:lnL>
                    <a:lnR w="12700">
                      <a:solidFill>
                        <a:srgbClr val="5E5E5E"/>
                      </a:solidFill>
                      <a:miter lim="400000"/>
                    </a:lnR>
                    <a:lnT w="12700">
                      <a:solidFill>
                        <a:srgbClr val="5E5E5E"/>
                      </a:solidFill>
                      <a:miter lim="400000"/>
                    </a:lnT>
                    <a:lnB w="12700">
                      <a:solidFill>
                        <a:srgbClr val="5E5E5E"/>
                      </a:solidFill>
                      <a:miter lim="400000"/>
                    </a:lnB>
                    <a:noFill/>
                  </a:tcPr>
                </a:tc>
                <a:tc vMerge="1">
                  <a:tcPr/>
                </a:tc>
              </a:tr>
              <a:tr h="406646">
                <a:tc vMerge="1">
                  <a:tcPr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000">
                          <a:solidFill>
                            <a:schemeClr val="accent6">
                              <a:hueOff val="-146070"/>
                              <a:satOff val="-10048"/>
                              <a:lumOff val="-30626"/>
                            </a:schemeClr>
                          </a:solidFill>
                          <a:latin typeface="Canela Deck Bold"/>
                          <a:ea typeface="Canela Deck Bold"/>
                          <a:cs typeface="Canela Deck Bold"/>
                          <a:sym typeface="Canela Deck Bold"/>
                        </a:rPr>
                        <a:t>6</a:t>
                      </a:r>
                    </a:p>
                  </a:txBody>
                  <a:tcPr marL="50800" marR="50800" marT="50800" marB="50800" anchor="ctr" anchorCtr="0" horzOverflow="overflow">
                    <a:lnL w="12700">
                      <a:solidFill>
                        <a:srgbClr val="5E5E5E"/>
                      </a:solidFill>
                      <a:miter lim="400000"/>
                    </a:lnL>
                    <a:lnR w="12700">
                      <a:solidFill>
                        <a:srgbClr val="5E5E5E"/>
                      </a:solidFill>
                      <a:miter lim="400000"/>
                    </a:lnR>
                    <a:lnT w="12700">
                      <a:solidFill>
                        <a:srgbClr val="5E5E5E"/>
                      </a:solidFill>
                      <a:miter lim="400000"/>
                    </a:lnT>
                    <a:lnB w="25400">
                      <a:solidFill>
                        <a:srgbClr val="5E5E5E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000">
                          <a:solidFill>
                            <a:schemeClr val="accent6">
                              <a:hueOff val="-146070"/>
                              <a:satOff val="-10048"/>
                              <a:lumOff val="-30626"/>
                            </a:schemeClr>
                          </a:solidFill>
                          <a:latin typeface="Canela Deck Bold"/>
                          <a:ea typeface="Canela Deck Bold"/>
                          <a:cs typeface="Canela Deck Bold"/>
                          <a:sym typeface="Canela Deck Bold"/>
                        </a:rPr>
                        <a:t>Fosa</a:t>
                      </a:r>
                    </a:p>
                  </a:txBody>
                  <a:tcPr marL="50800" marR="50800" marT="50800" marB="50800" anchor="ctr" anchorCtr="0" horzOverflow="overflow">
                    <a:lnL w="12700">
                      <a:solidFill>
                        <a:srgbClr val="5E5E5E"/>
                      </a:solidFill>
                      <a:miter lim="400000"/>
                    </a:lnL>
                    <a:lnR w="12700">
                      <a:solidFill>
                        <a:srgbClr val="5E5E5E"/>
                      </a:solidFill>
                      <a:miter lim="400000"/>
                    </a:lnR>
                    <a:lnT w="12700">
                      <a:solidFill>
                        <a:srgbClr val="5E5E5E"/>
                      </a:solidFill>
                      <a:miter lim="400000"/>
                    </a:lnT>
                    <a:lnB w="25400">
                      <a:solidFill>
                        <a:srgbClr val="5E5E5E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000">
                          <a:solidFill>
                            <a:schemeClr val="accent6">
                              <a:hueOff val="-146070"/>
                              <a:satOff val="-10048"/>
                              <a:lumOff val="-30626"/>
                            </a:schemeClr>
                          </a:solidFill>
                          <a:latin typeface="Canela Deck Bold"/>
                          <a:ea typeface="Canela Deck Bold"/>
                          <a:cs typeface="Canela Deck Bold"/>
                          <a:sym typeface="Canela Deck Bold"/>
                        </a:rPr>
                        <a:t>Mixta</a:t>
                      </a:r>
                    </a:p>
                  </a:txBody>
                  <a:tcPr marL="50800" marR="50800" marT="50800" marB="50800" anchor="ctr" anchorCtr="0" horzOverflow="overflow">
                    <a:lnL w="12700">
                      <a:solidFill>
                        <a:srgbClr val="5E5E5E"/>
                      </a:solidFill>
                      <a:miter lim="400000"/>
                    </a:lnL>
                    <a:lnR w="12700">
                      <a:solidFill>
                        <a:srgbClr val="5E5E5E"/>
                      </a:solidFill>
                      <a:miter lim="400000"/>
                    </a:lnR>
                    <a:lnT w="12700">
                      <a:solidFill>
                        <a:srgbClr val="5E5E5E"/>
                      </a:solidFill>
                      <a:miter lim="400000"/>
                    </a:lnT>
                    <a:lnB w="25400">
                      <a:solidFill>
                        <a:srgbClr val="5E5E5E"/>
                      </a:solidFill>
                      <a:miter lim="400000"/>
                    </a:lnB>
                    <a:noFill/>
                  </a:tcPr>
                </a:tc>
                <a:tc vMerge="1">
                  <a:tcPr/>
                </a:tc>
              </a:tr>
              <a:tr h="406646">
                <a:tc>
                  <a:txBody>
                    <a:bodyPr/>
                    <a:lstStyle/>
                    <a:p>
                      <a:pPr algn="l" defTabSz="914400">
                        <a:defRPr sz="1800"/>
                      </a:pPr>
                      <a:r>
                        <a:rPr sz="2000">
                          <a:solidFill>
                            <a:schemeClr val="accent6">
                              <a:hueOff val="-146070"/>
                              <a:satOff val="-10048"/>
                              <a:lumOff val="-30626"/>
                            </a:schemeClr>
                          </a:solidFill>
                          <a:latin typeface="Canela Deck Bold"/>
                          <a:ea typeface="Canela Deck Bold"/>
                          <a:cs typeface="Canela Deck Bold"/>
                          <a:sym typeface="Canela Deck Bold"/>
                        </a:rPr>
                        <a:t>14. Tiro con Arco*</a:t>
                      </a:r>
                    </a:p>
                  </a:txBody>
                  <a:tcPr marL="50800" marR="50800" marT="50800" marB="50800" anchor="ctr" anchorCtr="0" horzOverflow="overflow">
                    <a:lnL w="3175">
                      <a:miter lim="400000"/>
                    </a:lnL>
                    <a:lnR w="12700">
                      <a:solidFill>
                        <a:srgbClr val="5E5E5E"/>
                      </a:solidFill>
                      <a:miter lim="400000"/>
                    </a:lnR>
                    <a:lnT w="25400">
                      <a:solidFill>
                        <a:srgbClr val="5E5E5E"/>
                      </a:solidFill>
                      <a:miter lim="400000"/>
                    </a:lnT>
                    <a:lnB w="25400">
                      <a:solidFill>
                        <a:srgbClr val="5E5E5E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000">
                          <a:solidFill>
                            <a:schemeClr val="accent6">
                              <a:hueOff val="-146070"/>
                              <a:satOff val="-10048"/>
                              <a:lumOff val="-30626"/>
                            </a:schemeClr>
                          </a:solidFill>
                          <a:latin typeface="Canela Deck Bold"/>
                          <a:ea typeface="Canela Deck Bold"/>
                          <a:cs typeface="Canela Deck Bold"/>
                          <a:sym typeface="Canela Deck Bold"/>
                        </a:rPr>
                        <a:t>1</a:t>
                      </a:r>
                    </a:p>
                  </a:txBody>
                  <a:tcPr marL="50800" marR="50800" marT="50800" marB="50800" anchor="ctr" anchorCtr="0" horzOverflow="overflow">
                    <a:lnL w="12700">
                      <a:solidFill>
                        <a:srgbClr val="5E5E5E"/>
                      </a:solidFill>
                      <a:miter lim="400000"/>
                    </a:lnL>
                    <a:lnR w="12700">
                      <a:solidFill>
                        <a:srgbClr val="5E5E5E"/>
                      </a:solidFill>
                      <a:miter lim="400000"/>
                    </a:lnR>
                    <a:lnT w="25400">
                      <a:solidFill>
                        <a:srgbClr val="5E5E5E"/>
                      </a:solidFill>
                      <a:miter lim="400000"/>
                    </a:lnT>
                    <a:lnB w="25400">
                      <a:solidFill>
                        <a:srgbClr val="5E5E5E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000">
                          <a:solidFill>
                            <a:schemeClr val="accent6">
                              <a:hueOff val="-146070"/>
                              <a:satOff val="-10048"/>
                              <a:lumOff val="-30626"/>
                            </a:schemeClr>
                          </a:solidFill>
                          <a:latin typeface="Canela Deck Bold"/>
                          <a:ea typeface="Canela Deck Bold"/>
                          <a:cs typeface="Canela Deck Bold"/>
                          <a:sym typeface="Canela Deck Bold"/>
                        </a:rPr>
                        <a:t>Individual</a:t>
                      </a:r>
                    </a:p>
                  </a:txBody>
                  <a:tcPr marL="50800" marR="50800" marT="50800" marB="50800" anchor="ctr" anchorCtr="0" horzOverflow="overflow">
                    <a:lnL w="12700">
                      <a:solidFill>
                        <a:srgbClr val="5E5E5E"/>
                      </a:solidFill>
                      <a:miter lim="400000"/>
                    </a:lnL>
                    <a:lnR w="12700">
                      <a:solidFill>
                        <a:srgbClr val="5E5E5E"/>
                      </a:solidFill>
                      <a:miter lim="400000"/>
                    </a:lnR>
                    <a:lnT w="25400">
                      <a:solidFill>
                        <a:srgbClr val="5E5E5E"/>
                      </a:solidFill>
                      <a:miter lim="400000"/>
                    </a:lnT>
                    <a:lnB w="25400">
                      <a:solidFill>
                        <a:srgbClr val="5E5E5E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000">
                          <a:solidFill>
                            <a:schemeClr val="accent6">
                              <a:hueOff val="-146070"/>
                              <a:satOff val="-10048"/>
                              <a:lumOff val="-30626"/>
                            </a:schemeClr>
                          </a:solidFill>
                          <a:latin typeface="Canela Deck Bold"/>
                          <a:ea typeface="Canela Deck Bold"/>
                          <a:cs typeface="Canela Deck Bold"/>
                          <a:sym typeface="Canela Deck Bold"/>
                        </a:rPr>
                        <a:t>Femenil</a:t>
                      </a:r>
                    </a:p>
                  </a:txBody>
                  <a:tcPr marL="50800" marR="50800" marT="50800" marB="50800" anchor="ctr" anchorCtr="0" horzOverflow="overflow">
                    <a:lnL w="12700">
                      <a:solidFill>
                        <a:srgbClr val="5E5E5E"/>
                      </a:solidFill>
                      <a:miter lim="400000"/>
                    </a:lnL>
                    <a:lnR w="12700">
                      <a:solidFill>
                        <a:srgbClr val="5E5E5E"/>
                      </a:solidFill>
                      <a:miter lim="400000"/>
                    </a:lnR>
                    <a:lnT w="25400">
                      <a:solidFill>
                        <a:srgbClr val="5E5E5E"/>
                      </a:solidFill>
                      <a:miter lim="400000"/>
                    </a:lnT>
                    <a:lnB w="25400">
                      <a:solidFill>
                        <a:srgbClr val="5E5E5E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000">
                          <a:solidFill>
                            <a:schemeClr val="accent6">
                              <a:hueOff val="-146070"/>
                              <a:satOff val="-10048"/>
                              <a:lumOff val="-30626"/>
                            </a:schemeClr>
                          </a:solidFill>
                          <a:latin typeface="Canela Deck Bold"/>
                          <a:ea typeface="Canela Deck Bold"/>
                          <a:cs typeface="Canela Deck Bold"/>
                          <a:sym typeface="Canela Deck Bold"/>
                        </a:rPr>
                        <a:t>1</a:t>
                      </a:r>
                    </a:p>
                  </a:txBody>
                  <a:tcPr marL="50800" marR="50800" marT="50800" marB="50800" anchor="ctr" anchorCtr="0" horzOverflow="overflow">
                    <a:lnL w="12700">
                      <a:solidFill>
                        <a:srgbClr val="5E5E5E"/>
                      </a:solidFill>
                      <a:miter lim="400000"/>
                    </a:lnL>
                    <a:lnR w="3175">
                      <a:miter lim="400000"/>
                    </a:lnR>
                    <a:lnT w="25400">
                      <a:solidFill>
                        <a:srgbClr val="5E5E5E"/>
                      </a:solidFill>
                      <a:miter lim="400000"/>
                    </a:lnT>
                    <a:lnB w="25400">
                      <a:solidFill>
                        <a:srgbClr val="5E5E5E"/>
                      </a:solidFill>
                      <a:miter lim="400000"/>
                    </a:lnB>
                    <a:noFill/>
                  </a:tcPr>
                </a:tc>
              </a:tr>
              <a:tr h="406646">
                <a:tc rowSpan="4">
                  <a:txBody>
                    <a:bodyPr/>
                    <a:lstStyle/>
                    <a:p>
                      <a:pPr algn="l" defTabSz="914400">
                        <a:defRPr sz="1800"/>
                      </a:pPr>
                      <a:r>
                        <a:rPr sz="2000">
                          <a:solidFill>
                            <a:schemeClr val="accent6">
                              <a:hueOff val="-146070"/>
                              <a:satOff val="-10048"/>
                              <a:lumOff val="-30626"/>
                            </a:schemeClr>
                          </a:solidFill>
                          <a:latin typeface="Canela Deck Bold"/>
                          <a:ea typeface="Canela Deck Bold"/>
                          <a:cs typeface="Canela Deck Bold"/>
                          <a:sym typeface="Canela Deck Bold"/>
                        </a:rPr>
                        <a:t>15. Vela*</a:t>
                      </a:r>
                    </a:p>
                  </a:txBody>
                  <a:tcPr marL="50800" marR="50800" marT="50800" marB="50800" anchor="ctr" anchorCtr="0" horzOverflow="overflow">
                    <a:lnL w="3175">
                      <a:miter lim="400000"/>
                    </a:lnL>
                    <a:lnR w="12700">
                      <a:solidFill>
                        <a:srgbClr val="5E5E5E"/>
                      </a:solidFill>
                      <a:miter lim="400000"/>
                    </a:lnR>
                    <a:lnT w="25400">
                      <a:solidFill>
                        <a:srgbClr val="5E5E5E"/>
                      </a:solidFill>
                      <a:miter lim="400000"/>
                    </a:lnT>
                    <a:lnB w="3175"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000">
                          <a:solidFill>
                            <a:schemeClr val="accent6">
                              <a:hueOff val="-146070"/>
                              <a:satOff val="-10048"/>
                              <a:lumOff val="-30626"/>
                            </a:schemeClr>
                          </a:solidFill>
                          <a:latin typeface="Canela Deck Bold"/>
                          <a:ea typeface="Canela Deck Bold"/>
                          <a:cs typeface="Canela Deck Bold"/>
                          <a:sym typeface="Canela Deck Bold"/>
                        </a:rPr>
                        <a:t>1</a:t>
                      </a:r>
                    </a:p>
                  </a:txBody>
                  <a:tcPr marL="50800" marR="50800" marT="50800" marB="50800" anchor="ctr" anchorCtr="0" horzOverflow="overflow">
                    <a:lnL w="12700">
                      <a:solidFill>
                        <a:srgbClr val="5E5E5E"/>
                      </a:solidFill>
                      <a:miter lim="400000"/>
                    </a:lnL>
                    <a:lnR w="12700">
                      <a:solidFill>
                        <a:srgbClr val="5E5E5E"/>
                      </a:solidFill>
                      <a:miter lim="400000"/>
                    </a:lnR>
                    <a:lnT w="25400">
                      <a:solidFill>
                        <a:srgbClr val="5E5E5E"/>
                      </a:solidFill>
                      <a:miter lim="400000"/>
                    </a:lnT>
                    <a:lnB w="12700">
                      <a:solidFill>
                        <a:srgbClr val="5E5E5E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000">
                          <a:solidFill>
                            <a:schemeClr val="accent6">
                              <a:hueOff val="-146070"/>
                              <a:satOff val="-10048"/>
                              <a:lumOff val="-30626"/>
                            </a:schemeClr>
                          </a:solidFill>
                          <a:latin typeface="Canela Deck Bold"/>
                          <a:ea typeface="Canela Deck Bold"/>
                          <a:cs typeface="Canela Deck Bold"/>
                          <a:sym typeface="Canela Deck Bold"/>
                        </a:rPr>
                        <a:t>RS:X</a:t>
                      </a:r>
                    </a:p>
                  </a:txBody>
                  <a:tcPr marL="50800" marR="50800" marT="50800" marB="50800" anchor="ctr" anchorCtr="0" horzOverflow="overflow">
                    <a:lnL w="12700">
                      <a:solidFill>
                        <a:srgbClr val="5E5E5E"/>
                      </a:solidFill>
                      <a:miter lim="400000"/>
                    </a:lnL>
                    <a:lnR w="12700">
                      <a:solidFill>
                        <a:srgbClr val="5E5E5E"/>
                      </a:solidFill>
                      <a:miter lim="400000"/>
                    </a:lnR>
                    <a:lnT w="25400">
                      <a:solidFill>
                        <a:srgbClr val="5E5E5E"/>
                      </a:solidFill>
                      <a:miter lim="400000"/>
                    </a:lnT>
                    <a:lnB w="12700">
                      <a:solidFill>
                        <a:srgbClr val="5E5E5E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000">
                          <a:solidFill>
                            <a:schemeClr val="accent6">
                              <a:hueOff val="-146070"/>
                              <a:satOff val="-10048"/>
                              <a:lumOff val="-30626"/>
                            </a:schemeClr>
                          </a:solidFill>
                          <a:latin typeface="Canela Deck Bold"/>
                          <a:ea typeface="Canela Deck Bold"/>
                          <a:cs typeface="Canela Deck Bold"/>
                          <a:sym typeface="Canela Deck Bold"/>
                        </a:rPr>
                        <a:t>Femenil</a:t>
                      </a:r>
                    </a:p>
                  </a:txBody>
                  <a:tcPr marL="50800" marR="50800" marT="50800" marB="50800" anchor="ctr" anchorCtr="0" horzOverflow="overflow">
                    <a:lnL w="12700">
                      <a:solidFill>
                        <a:srgbClr val="5E5E5E"/>
                      </a:solidFill>
                      <a:miter lim="400000"/>
                    </a:lnL>
                    <a:lnR w="12700">
                      <a:solidFill>
                        <a:srgbClr val="5E5E5E"/>
                      </a:solidFill>
                      <a:miter lim="400000"/>
                    </a:lnR>
                    <a:lnT w="25400">
                      <a:solidFill>
                        <a:srgbClr val="5E5E5E"/>
                      </a:solidFill>
                      <a:miter lim="400000"/>
                    </a:lnT>
                    <a:lnB w="12700">
                      <a:solidFill>
                        <a:srgbClr val="5E5E5E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000">
                          <a:solidFill>
                            <a:schemeClr val="accent6">
                              <a:hueOff val="-146070"/>
                              <a:satOff val="-10048"/>
                              <a:lumOff val="-30626"/>
                            </a:schemeClr>
                          </a:solidFill>
                          <a:latin typeface="Canela Deck Bold"/>
                          <a:ea typeface="Canela Deck Bold"/>
                          <a:cs typeface="Canela Deck Bold"/>
                          <a:sym typeface="Canela Deck Bold"/>
                        </a:rPr>
                        <a:t>1</a:t>
                      </a:r>
                    </a:p>
                  </a:txBody>
                  <a:tcPr marL="50800" marR="50800" marT="50800" marB="50800" anchor="ctr" anchorCtr="0" horzOverflow="overflow">
                    <a:lnL w="12700">
                      <a:solidFill>
                        <a:srgbClr val="5E5E5E"/>
                      </a:solidFill>
                      <a:miter lim="400000"/>
                    </a:lnL>
                    <a:lnR w="3175">
                      <a:miter lim="400000"/>
                    </a:lnR>
                    <a:lnT w="25400">
                      <a:solidFill>
                        <a:srgbClr val="5E5E5E"/>
                      </a:solidFill>
                      <a:miter lim="400000"/>
                    </a:lnT>
                    <a:lnB w="12700">
                      <a:solidFill>
                        <a:srgbClr val="5E5E5E"/>
                      </a:solidFill>
                      <a:miter lim="400000"/>
                    </a:lnB>
                    <a:noFill/>
                  </a:tcPr>
                </a:tc>
              </a:tr>
              <a:tr h="406646">
                <a:tc vMerge="1">
                  <a:tcPr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000">
                          <a:solidFill>
                            <a:schemeClr val="accent6">
                              <a:hueOff val="-146070"/>
                              <a:satOff val="-10048"/>
                              <a:lumOff val="-30626"/>
                            </a:schemeClr>
                          </a:solidFill>
                          <a:latin typeface="Canela Deck Bold"/>
                          <a:ea typeface="Canela Deck Bold"/>
                          <a:cs typeface="Canela Deck Bold"/>
                          <a:sym typeface="Canela Deck Bold"/>
                        </a:rPr>
                        <a:t>2</a:t>
                      </a:r>
                    </a:p>
                  </a:txBody>
                  <a:tcPr marL="50800" marR="50800" marT="50800" marB="50800" anchor="ctr" anchorCtr="0" horzOverflow="overflow">
                    <a:lnL w="12700">
                      <a:solidFill>
                        <a:srgbClr val="5E5E5E"/>
                      </a:solidFill>
                      <a:miter lim="400000"/>
                    </a:lnL>
                    <a:lnR w="12700">
                      <a:solidFill>
                        <a:srgbClr val="5E5E5E"/>
                      </a:solidFill>
                      <a:miter lim="400000"/>
                    </a:lnR>
                    <a:lnT w="12700">
                      <a:solidFill>
                        <a:srgbClr val="5E5E5E"/>
                      </a:solidFill>
                      <a:miter lim="400000"/>
                    </a:lnT>
                    <a:lnB w="12700">
                      <a:solidFill>
                        <a:srgbClr val="5E5E5E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000">
                          <a:solidFill>
                            <a:schemeClr val="accent6">
                              <a:hueOff val="-146070"/>
                              <a:satOff val="-10048"/>
                              <a:lumOff val="-30626"/>
                            </a:schemeClr>
                          </a:solidFill>
                          <a:latin typeface="Canela Deck Bold"/>
                          <a:ea typeface="Canela Deck Bold"/>
                          <a:cs typeface="Canela Deck Bold"/>
                          <a:sym typeface="Canela Deck Bold"/>
                        </a:rPr>
                        <a:t>Laser Radial</a:t>
                      </a:r>
                    </a:p>
                  </a:txBody>
                  <a:tcPr marL="50800" marR="50800" marT="50800" marB="50800" anchor="ctr" anchorCtr="0" horzOverflow="overflow">
                    <a:lnL w="12700">
                      <a:solidFill>
                        <a:srgbClr val="5E5E5E"/>
                      </a:solidFill>
                      <a:miter lim="400000"/>
                    </a:lnL>
                    <a:lnR w="12700">
                      <a:solidFill>
                        <a:srgbClr val="5E5E5E"/>
                      </a:solidFill>
                      <a:miter lim="400000"/>
                    </a:lnR>
                    <a:lnT w="12700">
                      <a:solidFill>
                        <a:srgbClr val="5E5E5E"/>
                      </a:solidFill>
                      <a:miter lim="400000"/>
                    </a:lnT>
                    <a:lnB w="12700">
                      <a:solidFill>
                        <a:srgbClr val="5E5E5E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000">
                          <a:solidFill>
                            <a:schemeClr val="accent6">
                              <a:hueOff val="-146070"/>
                              <a:satOff val="-10048"/>
                              <a:lumOff val="-30626"/>
                            </a:schemeClr>
                          </a:solidFill>
                          <a:latin typeface="Canela Deck Bold"/>
                          <a:ea typeface="Canela Deck Bold"/>
                          <a:cs typeface="Canela Deck Bold"/>
                          <a:sym typeface="Canela Deck Bold"/>
                        </a:rPr>
                        <a:t>Femenil</a:t>
                      </a:r>
                    </a:p>
                  </a:txBody>
                  <a:tcPr marL="50800" marR="50800" marT="50800" marB="50800" anchor="ctr" anchorCtr="0" horzOverflow="overflow">
                    <a:lnL w="12700">
                      <a:solidFill>
                        <a:srgbClr val="5E5E5E"/>
                      </a:solidFill>
                      <a:miter lim="400000"/>
                    </a:lnL>
                    <a:lnR w="12700">
                      <a:solidFill>
                        <a:srgbClr val="5E5E5E"/>
                      </a:solidFill>
                      <a:miter lim="400000"/>
                    </a:lnR>
                    <a:lnT w="12700">
                      <a:solidFill>
                        <a:srgbClr val="5E5E5E"/>
                      </a:solidFill>
                      <a:miter lim="400000"/>
                    </a:lnT>
                    <a:lnB w="12700">
                      <a:solidFill>
                        <a:srgbClr val="5E5E5E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000">
                          <a:solidFill>
                            <a:schemeClr val="accent6">
                              <a:hueOff val="-146070"/>
                              <a:satOff val="-10048"/>
                              <a:lumOff val="-30626"/>
                            </a:schemeClr>
                          </a:solidFill>
                          <a:latin typeface="Canela Deck Bold"/>
                          <a:ea typeface="Canela Deck Bold"/>
                          <a:cs typeface="Canela Deck Bold"/>
                          <a:sym typeface="Canela Deck Bold"/>
                        </a:rPr>
                        <a:t>1</a:t>
                      </a:r>
                    </a:p>
                  </a:txBody>
                  <a:tcPr marL="50800" marR="50800" marT="50800" marB="50800" anchor="ctr" anchorCtr="0" horzOverflow="overflow">
                    <a:lnL w="12700">
                      <a:solidFill>
                        <a:srgbClr val="5E5E5E"/>
                      </a:solidFill>
                      <a:miter lim="400000"/>
                    </a:lnL>
                    <a:lnR w="3175">
                      <a:miter lim="400000"/>
                    </a:lnR>
                    <a:lnT w="12700">
                      <a:solidFill>
                        <a:srgbClr val="5E5E5E"/>
                      </a:solidFill>
                      <a:miter lim="400000"/>
                    </a:lnT>
                    <a:lnB w="12700">
                      <a:solidFill>
                        <a:srgbClr val="5E5E5E"/>
                      </a:solidFill>
                      <a:miter lim="400000"/>
                    </a:lnB>
                    <a:noFill/>
                  </a:tcPr>
                </a:tc>
              </a:tr>
              <a:tr h="406646">
                <a:tc vMerge="1">
                  <a:tcPr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000">
                          <a:solidFill>
                            <a:schemeClr val="accent6">
                              <a:hueOff val="-146070"/>
                              <a:satOff val="-10048"/>
                              <a:lumOff val="-30626"/>
                            </a:schemeClr>
                          </a:solidFill>
                          <a:latin typeface="Canela Deck Bold"/>
                          <a:ea typeface="Canela Deck Bold"/>
                          <a:cs typeface="Canela Deck Bold"/>
                          <a:sym typeface="Canela Deck Bold"/>
                        </a:rPr>
                        <a:t>3</a:t>
                      </a:r>
                    </a:p>
                  </a:txBody>
                  <a:tcPr marL="50800" marR="50800" marT="50800" marB="50800" anchor="ctr" anchorCtr="0" horzOverflow="overflow">
                    <a:lnL w="12700">
                      <a:solidFill>
                        <a:srgbClr val="5E5E5E"/>
                      </a:solidFill>
                      <a:miter lim="400000"/>
                    </a:lnL>
                    <a:lnR w="12700">
                      <a:solidFill>
                        <a:srgbClr val="5E5E5E"/>
                      </a:solidFill>
                      <a:miter lim="400000"/>
                    </a:lnR>
                    <a:lnT w="12700">
                      <a:solidFill>
                        <a:srgbClr val="5E5E5E"/>
                      </a:solidFill>
                      <a:miter lim="400000"/>
                    </a:lnT>
                    <a:lnB w="12700">
                      <a:solidFill>
                        <a:srgbClr val="5E5E5E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000">
                          <a:solidFill>
                            <a:schemeClr val="accent6">
                              <a:hueOff val="-146070"/>
                              <a:satOff val="-10048"/>
                              <a:lumOff val="-30626"/>
                            </a:schemeClr>
                          </a:solidFill>
                          <a:latin typeface="Canela Deck Bold"/>
                          <a:ea typeface="Canela Deck Bold"/>
                          <a:cs typeface="Canela Deck Bold"/>
                          <a:sym typeface="Canela Deck Bold"/>
                        </a:rPr>
                        <a:t>Finn</a:t>
                      </a:r>
                    </a:p>
                  </a:txBody>
                  <a:tcPr marL="50800" marR="50800" marT="50800" marB="50800" anchor="ctr" anchorCtr="0" horzOverflow="overflow">
                    <a:lnL w="12700">
                      <a:solidFill>
                        <a:srgbClr val="5E5E5E"/>
                      </a:solidFill>
                      <a:miter lim="400000"/>
                    </a:lnL>
                    <a:lnR w="12700">
                      <a:solidFill>
                        <a:srgbClr val="5E5E5E"/>
                      </a:solidFill>
                      <a:miter lim="400000"/>
                    </a:lnR>
                    <a:lnT w="12700">
                      <a:solidFill>
                        <a:srgbClr val="5E5E5E"/>
                      </a:solidFill>
                      <a:miter lim="400000"/>
                    </a:lnT>
                    <a:lnB w="12700">
                      <a:solidFill>
                        <a:srgbClr val="5E5E5E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000">
                          <a:solidFill>
                            <a:schemeClr val="accent6">
                              <a:hueOff val="-146070"/>
                              <a:satOff val="-10048"/>
                              <a:lumOff val="-30626"/>
                            </a:schemeClr>
                          </a:solidFill>
                          <a:latin typeface="Canela Deck Bold"/>
                          <a:ea typeface="Canela Deck Bold"/>
                          <a:cs typeface="Canela Deck Bold"/>
                          <a:sym typeface="Canela Deck Bold"/>
                        </a:rPr>
                        <a:t>Varonil</a:t>
                      </a:r>
                    </a:p>
                  </a:txBody>
                  <a:tcPr marL="50800" marR="50800" marT="50800" marB="50800" anchor="ctr" anchorCtr="0" horzOverflow="overflow">
                    <a:lnL w="12700">
                      <a:solidFill>
                        <a:srgbClr val="5E5E5E"/>
                      </a:solidFill>
                      <a:miter lim="400000"/>
                    </a:lnL>
                    <a:lnR w="12700">
                      <a:solidFill>
                        <a:srgbClr val="5E5E5E"/>
                      </a:solidFill>
                      <a:miter lim="400000"/>
                    </a:lnR>
                    <a:lnT w="12700">
                      <a:solidFill>
                        <a:srgbClr val="5E5E5E"/>
                      </a:solidFill>
                      <a:miter lim="400000"/>
                    </a:lnT>
                    <a:lnB w="12700">
                      <a:solidFill>
                        <a:srgbClr val="5E5E5E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000">
                          <a:solidFill>
                            <a:schemeClr val="accent6">
                              <a:hueOff val="-146070"/>
                              <a:satOff val="-10048"/>
                              <a:lumOff val="-30626"/>
                            </a:schemeClr>
                          </a:solidFill>
                          <a:latin typeface="Canela Deck Bold"/>
                          <a:ea typeface="Canela Deck Bold"/>
                          <a:cs typeface="Canela Deck Bold"/>
                          <a:sym typeface="Canela Deck Bold"/>
                        </a:rPr>
                        <a:t>1</a:t>
                      </a:r>
                    </a:p>
                  </a:txBody>
                  <a:tcPr marL="50800" marR="50800" marT="50800" marB="50800" anchor="ctr" anchorCtr="0" horzOverflow="overflow">
                    <a:lnL w="12700">
                      <a:solidFill>
                        <a:srgbClr val="5E5E5E"/>
                      </a:solidFill>
                      <a:miter lim="400000"/>
                    </a:lnL>
                    <a:lnR w="3175">
                      <a:miter lim="400000"/>
                    </a:lnR>
                    <a:lnT w="12700">
                      <a:solidFill>
                        <a:srgbClr val="5E5E5E"/>
                      </a:solidFill>
                      <a:miter lim="400000"/>
                    </a:lnT>
                    <a:lnB w="12700">
                      <a:solidFill>
                        <a:srgbClr val="5E5E5E"/>
                      </a:solidFill>
                      <a:miter lim="400000"/>
                    </a:lnB>
                    <a:noFill/>
                  </a:tcPr>
                </a:tc>
              </a:tr>
              <a:tr h="406646">
                <a:tc vMerge="1">
                  <a:tcPr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000">
                          <a:solidFill>
                            <a:schemeClr val="accent6">
                              <a:hueOff val="-146070"/>
                              <a:satOff val="-10048"/>
                              <a:lumOff val="-30626"/>
                            </a:schemeClr>
                          </a:solidFill>
                          <a:latin typeface="Canela Deck Bold"/>
                          <a:ea typeface="Canela Deck Bold"/>
                          <a:cs typeface="Canela Deck Bold"/>
                          <a:sym typeface="Canela Deck Bold"/>
                        </a:rPr>
                        <a:t>4</a:t>
                      </a:r>
                    </a:p>
                  </a:txBody>
                  <a:tcPr marL="50800" marR="50800" marT="50800" marB="50800" anchor="ctr" anchorCtr="0" horzOverflow="overflow">
                    <a:lnL w="12700">
                      <a:solidFill>
                        <a:srgbClr val="5E5E5E"/>
                      </a:solidFill>
                      <a:miter lim="400000"/>
                    </a:lnL>
                    <a:lnR w="12700">
                      <a:solidFill>
                        <a:srgbClr val="5E5E5E"/>
                      </a:solidFill>
                      <a:miter lim="400000"/>
                    </a:lnR>
                    <a:lnT w="12700">
                      <a:solidFill>
                        <a:srgbClr val="5E5E5E"/>
                      </a:solidFill>
                      <a:miter lim="400000"/>
                    </a:lnT>
                    <a:lnB w="3175"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000">
                          <a:solidFill>
                            <a:schemeClr val="accent6">
                              <a:hueOff val="-146070"/>
                              <a:satOff val="-10048"/>
                              <a:lumOff val="-30626"/>
                            </a:schemeClr>
                          </a:solidFill>
                          <a:latin typeface="Canela Deck Bold"/>
                          <a:ea typeface="Canela Deck Bold"/>
                          <a:cs typeface="Canela Deck Bold"/>
                          <a:sym typeface="Canela Deck Bold"/>
                        </a:rPr>
                        <a:t>RS:X</a:t>
                      </a:r>
                    </a:p>
                  </a:txBody>
                  <a:tcPr marL="50800" marR="50800" marT="50800" marB="50800" anchor="ctr" anchorCtr="0" horzOverflow="overflow">
                    <a:lnL w="12700">
                      <a:solidFill>
                        <a:srgbClr val="5E5E5E"/>
                      </a:solidFill>
                      <a:miter lim="400000"/>
                    </a:lnL>
                    <a:lnR w="12700">
                      <a:solidFill>
                        <a:srgbClr val="5E5E5E"/>
                      </a:solidFill>
                      <a:miter lim="400000"/>
                    </a:lnR>
                    <a:lnT w="12700">
                      <a:solidFill>
                        <a:srgbClr val="5E5E5E"/>
                      </a:solidFill>
                      <a:miter lim="400000"/>
                    </a:lnT>
                    <a:lnB w="3175"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000">
                          <a:solidFill>
                            <a:schemeClr val="accent6">
                              <a:hueOff val="-146070"/>
                              <a:satOff val="-10048"/>
                              <a:lumOff val="-30626"/>
                            </a:schemeClr>
                          </a:solidFill>
                          <a:latin typeface="Canela Deck Bold"/>
                          <a:ea typeface="Canela Deck Bold"/>
                          <a:cs typeface="Canela Deck Bold"/>
                          <a:sym typeface="Canela Deck Bold"/>
                        </a:rPr>
                        <a:t>Varonil</a:t>
                      </a:r>
                    </a:p>
                  </a:txBody>
                  <a:tcPr marL="50800" marR="50800" marT="50800" marB="50800" anchor="ctr" anchorCtr="0" horzOverflow="overflow">
                    <a:lnL w="12700">
                      <a:solidFill>
                        <a:srgbClr val="5E5E5E"/>
                      </a:solidFill>
                      <a:miter lim="400000"/>
                    </a:lnL>
                    <a:lnR w="12700">
                      <a:solidFill>
                        <a:srgbClr val="5E5E5E"/>
                      </a:solidFill>
                      <a:miter lim="400000"/>
                    </a:lnR>
                    <a:lnT w="12700">
                      <a:solidFill>
                        <a:srgbClr val="5E5E5E"/>
                      </a:solidFill>
                      <a:miter lim="400000"/>
                    </a:lnT>
                    <a:lnB w="3175"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000">
                          <a:solidFill>
                            <a:schemeClr val="accent6">
                              <a:hueOff val="-146070"/>
                              <a:satOff val="-10048"/>
                              <a:lumOff val="-30626"/>
                            </a:schemeClr>
                          </a:solidFill>
                          <a:latin typeface="Canela Deck Bold"/>
                          <a:ea typeface="Canela Deck Bold"/>
                          <a:cs typeface="Canela Deck Bold"/>
                          <a:sym typeface="Canela Deck Bold"/>
                        </a:rPr>
                        <a:t>1</a:t>
                      </a:r>
                    </a:p>
                  </a:txBody>
                  <a:tcPr marL="50800" marR="50800" marT="50800" marB="50800" anchor="ctr" anchorCtr="0" horzOverflow="overflow">
                    <a:lnL w="12700">
                      <a:solidFill>
                        <a:srgbClr val="5E5E5E"/>
                      </a:solidFill>
                      <a:miter lim="400000"/>
                    </a:lnL>
                    <a:lnR w="3175">
                      <a:miter lim="400000"/>
                    </a:lnR>
                    <a:lnT w="12700">
                      <a:solidFill>
                        <a:srgbClr val="5E5E5E"/>
                      </a:solidFill>
                      <a:miter lim="400000"/>
                    </a:lnT>
                    <a:lnB w="3175">
                      <a:miter lim="400000"/>
                    </a:lnB>
                    <a:noFill/>
                  </a:tcPr>
                </a:tc>
              </a:tr>
            </a:tbl>
          </a:graphicData>
        </a:graphic>
      </p:graphicFrame>
      <p:pic>
        <p:nvPicPr>
          <p:cNvPr id="183" name="Línea Línea" descr="Línea Línea"/>
          <p:cNvPicPr>
            <a:picLocks noChangeAspect="0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 rot="16200000">
            <a:off x="6977044" y="6828956"/>
            <a:ext cx="9988582" cy="63501"/>
          </a:xfrm>
          <a:prstGeom prst="rect">
            <a:avLst/>
          </a:prstGeom>
        </p:spPr>
      </p:pic>
      <p:pic>
        <p:nvPicPr>
          <p:cNvPr id="185" name="Línea Línea" descr="Línea Línea"/>
          <p:cNvPicPr>
            <a:picLocks noChangeAspect="0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3154566" y="11798641"/>
            <a:ext cx="17185373" cy="63501"/>
          </a:xfrm>
          <a:prstGeom prst="rect">
            <a:avLst/>
          </a:prstGeom>
        </p:spPr>
      </p:pic>
      <p:sp>
        <p:nvSpPr>
          <p:cNvPr id="187" name="*Disciplinas y Pruebas cuyas plazas ya tienen nombre de los deportistas participantes en Tokio 2020."/>
          <p:cNvSpPr txBox="1"/>
          <p:nvPr/>
        </p:nvSpPr>
        <p:spPr>
          <a:xfrm>
            <a:off x="11039828" y="11792243"/>
            <a:ext cx="9292519" cy="5000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71437" tIns="71437" rIns="71437" bIns="71437" anchor="ctr">
            <a:spAutoFit/>
          </a:bodyPr>
          <a:lstStyle>
            <a:lvl1pPr>
              <a:defRPr b="0" i="1" sz="1800">
                <a:latin typeface="Canela Deck Regular"/>
                <a:ea typeface="Canela Deck Regular"/>
                <a:cs typeface="Canela Deck Regular"/>
                <a:sym typeface="Canela Deck Regular"/>
              </a:defRPr>
            </a:lvl1pPr>
          </a:lstStyle>
          <a:p>
            <a:pPr/>
            <a:r>
              <a:t>*Disciplinas y Pruebas cuyas plazas ya tienen nombre de los deportistas participantes en Tokio 2020.</a:t>
            </a:r>
          </a:p>
        </p:txBody>
      </p:sp>
      <p:sp>
        <p:nvSpPr>
          <p:cNvPr id="188" name="** Disciplina con plazas hasta el momento vía Ranking y Puntuación por marca."/>
          <p:cNvSpPr txBox="1"/>
          <p:nvPr/>
        </p:nvSpPr>
        <p:spPr>
          <a:xfrm>
            <a:off x="10934913" y="12097207"/>
            <a:ext cx="7359224" cy="5000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71437" tIns="71437" rIns="71437" bIns="71437" anchor="ctr">
            <a:spAutoFit/>
          </a:bodyPr>
          <a:lstStyle>
            <a:lvl1pPr>
              <a:defRPr b="0" i="1" sz="1800">
                <a:latin typeface="Canela Deck Regular"/>
                <a:ea typeface="Canela Deck Regular"/>
                <a:cs typeface="Canela Deck Regular"/>
                <a:sym typeface="Canela Deck Regular"/>
              </a:defRPr>
            </a:lvl1pPr>
          </a:lstStyle>
          <a:p>
            <a:pPr/>
            <a:r>
              <a:t>** Disciplina con plazas hasta el momento vía Ranking y Puntuación por marca.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Número de diapositiva"/>
          <p:cNvSpPr txBox="1"/>
          <p:nvPr>
            <p:ph type="sldNum" sz="quarter" idx="2"/>
          </p:nvPr>
        </p:nvSpPr>
        <p:spPr>
          <a:xfrm>
            <a:off x="3874085" y="12701611"/>
            <a:ext cx="381535" cy="626388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pic>
        <p:nvPicPr>
          <p:cNvPr id="191" name="Imagen" descr="Imagen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101600" y="-31750"/>
            <a:ext cx="24496890" cy="13779500"/>
          </a:xfrm>
          <a:prstGeom prst="rect">
            <a:avLst/>
          </a:prstGeom>
          <a:ln w="12700">
            <a:miter lim="400000"/>
          </a:ln>
        </p:spPr>
      </p:pic>
      <p:sp>
        <p:nvSpPr>
          <p:cNvPr id="192" name="Deportistas con plaza nominal rumbo a Tokio 2020"/>
          <p:cNvSpPr txBox="1"/>
          <p:nvPr/>
        </p:nvSpPr>
        <p:spPr>
          <a:xfrm>
            <a:off x="3428265" y="263950"/>
            <a:ext cx="18696779" cy="11334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437" tIns="71437" rIns="71437" bIns="71437" anchor="ctr">
            <a:spAutoFit/>
          </a:bodyPr>
          <a:lstStyle>
            <a:lvl1pPr algn="just">
              <a:defRPr b="0" sz="6700">
                <a:solidFill>
                  <a:schemeClr val="accent3">
                    <a:hueOff val="914337"/>
                    <a:satOff val="31515"/>
                    <a:lumOff val="-30790"/>
                  </a:schemeClr>
                </a:solidFill>
                <a:latin typeface="DIN Alternate Bold"/>
                <a:ea typeface="DIN Alternate Bold"/>
                <a:cs typeface="DIN Alternate Bold"/>
                <a:sym typeface="DIN Alternate Bold"/>
              </a:defRPr>
            </a:lvl1pPr>
          </a:lstStyle>
          <a:p>
            <a:pPr/>
            <a:r>
              <a:t>Deportistas con plaza nominal rumbo a Tokio 2020</a:t>
            </a:r>
          </a:p>
        </p:txBody>
      </p:sp>
      <p:graphicFrame>
        <p:nvGraphicFramePr>
          <p:cNvPr id="193" name="Tabla"/>
          <p:cNvGraphicFramePr/>
          <p:nvPr/>
        </p:nvGraphicFramePr>
        <p:xfrm>
          <a:off x="3833655" y="1599566"/>
          <a:ext cx="17889173" cy="10520043"/>
        </p:xfrm>
        <a:graphic xmlns:a="http://schemas.openxmlformats.org/drawingml/2006/main">
          <a:graphicData uri="http://schemas.openxmlformats.org/drawingml/2006/table">
            <a:tbl>
              <a:tblPr firstCol="0" firstRow="0" lastCol="0" lastRow="0" bandCol="0" bandRow="1" rtl="0">
                <a:tableStyleId>{4C3C2611-4C71-4FC5-86AE-919BDF0F9419}</a:tableStyleId>
              </a:tblPr>
              <a:tblGrid>
                <a:gridCol w="1310732"/>
                <a:gridCol w="3421609"/>
                <a:gridCol w="7003889"/>
                <a:gridCol w="3384196"/>
                <a:gridCol w="2765569"/>
              </a:tblGrid>
              <a:tr h="553519">
                <a:tc>
                  <a:txBody>
                    <a:bodyPr/>
                    <a:lstStyle/>
                    <a:p>
                      <a:pPr defTabSz="642937">
                        <a:defRPr sz="1800"/>
                      </a:pPr>
                      <a:r>
                        <a:rPr sz="2800">
                          <a:solidFill>
                            <a:schemeClr val="accent1">
                              <a:hueOff val="114395"/>
                              <a:lumOff val="-24975"/>
                            </a:schemeClr>
                          </a:solidFill>
                          <a:latin typeface="Canela Deck Bold"/>
                          <a:ea typeface="Canela Deck Bold"/>
                          <a:cs typeface="Canela Deck Bold"/>
                          <a:sym typeface="Canela Deck Bold"/>
                        </a:rPr>
                        <a:t>No.</a:t>
                      </a:r>
                    </a:p>
                  </a:txBody>
                  <a:tcPr marL="63500" marR="63500" marT="0" marB="0" anchor="ctr" anchorCtr="0" horzOverflow="overflow">
                    <a:lnL w="3175">
                      <a:miter lim="400000"/>
                    </a:lnL>
                    <a:lnR w="3175">
                      <a:miter lim="400000"/>
                    </a:lnR>
                    <a:lnT w="3175">
                      <a:miter lim="400000"/>
                    </a:lnT>
                    <a:lnB w="3175"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defTabSz="642937">
                        <a:defRPr sz="1800"/>
                      </a:pPr>
                      <a:r>
                        <a:rPr sz="2800">
                          <a:solidFill>
                            <a:schemeClr val="accent1">
                              <a:hueOff val="114395"/>
                              <a:lumOff val="-24975"/>
                            </a:schemeClr>
                          </a:solidFill>
                          <a:latin typeface="Canela Deck Bold"/>
                          <a:ea typeface="Canela Deck Bold"/>
                          <a:cs typeface="Canela Deck Bold"/>
                          <a:sym typeface="Canela Deck Bold"/>
                        </a:rPr>
                        <a:t>Disciplina</a:t>
                      </a:r>
                    </a:p>
                  </a:txBody>
                  <a:tcPr marL="63500" marR="63500" marT="0" marB="0" anchor="ctr" anchorCtr="0" horzOverflow="overflow">
                    <a:lnL w="3175">
                      <a:miter lim="400000"/>
                    </a:lnL>
                    <a:lnR w="3175">
                      <a:miter lim="400000"/>
                    </a:lnR>
                    <a:lnT w="3175">
                      <a:miter lim="400000"/>
                    </a:lnT>
                    <a:lnB w="3175"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defTabSz="642937">
                        <a:defRPr sz="1800"/>
                      </a:pPr>
                      <a:r>
                        <a:rPr sz="2800">
                          <a:solidFill>
                            <a:schemeClr val="accent1">
                              <a:hueOff val="114395"/>
                              <a:lumOff val="-24975"/>
                            </a:schemeClr>
                          </a:solidFill>
                          <a:latin typeface="Canela Deck Bold"/>
                          <a:ea typeface="Canela Deck Bold"/>
                          <a:cs typeface="Canela Deck Bold"/>
                          <a:sym typeface="Canela Deck Bold"/>
                        </a:rPr>
                        <a:t>Deportista</a:t>
                      </a:r>
                    </a:p>
                  </a:txBody>
                  <a:tcPr marL="63500" marR="63500" marT="0" marB="0" anchor="ctr" anchorCtr="0" horzOverflow="overflow">
                    <a:lnL w="3175">
                      <a:miter lim="400000"/>
                    </a:lnL>
                    <a:lnR w="3175">
                      <a:miter lim="400000"/>
                    </a:lnR>
                    <a:lnT w="3175">
                      <a:miter lim="400000"/>
                    </a:lnT>
                    <a:lnB w="3175"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defTabSz="642937">
                        <a:defRPr sz="1800"/>
                      </a:pPr>
                      <a:r>
                        <a:rPr sz="2800">
                          <a:solidFill>
                            <a:schemeClr val="accent1">
                              <a:hueOff val="114395"/>
                              <a:lumOff val="-24975"/>
                            </a:schemeClr>
                          </a:solidFill>
                          <a:latin typeface="Canela Deck Bold"/>
                          <a:ea typeface="Canela Deck Bold"/>
                          <a:cs typeface="Canela Deck Bold"/>
                          <a:sym typeface="Canela Deck Bold"/>
                        </a:rPr>
                        <a:t>Prueba </a:t>
                      </a:r>
                    </a:p>
                  </a:txBody>
                  <a:tcPr marL="63500" marR="63500" marT="0" marB="0" anchor="ctr" anchorCtr="0" horzOverflow="overflow">
                    <a:lnL w="3175">
                      <a:miter lim="400000"/>
                    </a:lnL>
                    <a:lnR w="3175">
                      <a:miter lim="400000"/>
                    </a:lnR>
                    <a:lnT w="3175">
                      <a:miter lim="400000"/>
                    </a:lnT>
                    <a:lnB w="3175"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defTabSz="642937">
                        <a:defRPr sz="1800"/>
                      </a:pPr>
                      <a:r>
                        <a:rPr sz="2800">
                          <a:solidFill>
                            <a:schemeClr val="accent1">
                              <a:hueOff val="114395"/>
                              <a:lumOff val="-24975"/>
                            </a:schemeClr>
                          </a:solidFill>
                          <a:latin typeface="Canela Deck Bold"/>
                          <a:ea typeface="Canela Deck Bold"/>
                          <a:cs typeface="Canela Deck Bold"/>
                          <a:sym typeface="Canela Deck Bold"/>
                        </a:rPr>
                        <a:t>Rama</a:t>
                      </a:r>
                    </a:p>
                  </a:txBody>
                  <a:tcPr marL="63500" marR="63500" marT="0" marB="0" anchor="ctr" anchorCtr="0" horzOverflow="overflow">
                    <a:lnL w="3175">
                      <a:miter lim="400000"/>
                    </a:lnL>
                    <a:lnR w="3175">
                      <a:miter lim="400000"/>
                    </a:lnR>
                    <a:lnT w="3175">
                      <a:miter lim="400000"/>
                    </a:lnT>
                    <a:lnB w="3175">
                      <a:miter lim="400000"/>
                    </a:lnB>
                  </a:tcPr>
                </a:tc>
              </a:tr>
              <a:tr h="553519">
                <a:tc>
                  <a:txBody>
                    <a:bodyPr/>
                    <a:lstStyle/>
                    <a:p>
                      <a:pPr defTabSz="642937">
                        <a:defRPr sz="1800"/>
                      </a:pPr>
                      <a:r>
                        <a:rPr sz="2800">
                          <a:solidFill>
                            <a:schemeClr val="accent1">
                              <a:hueOff val="114395"/>
                              <a:lumOff val="-24975"/>
                            </a:schemeClr>
                          </a:solidFill>
                          <a:latin typeface="Canela Deck Regular"/>
                          <a:ea typeface="Canela Deck Regular"/>
                          <a:cs typeface="Canela Deck Regular"/>
                          <a:sym typeface="Canela Deck Regular"/>
                        </a:rPr>
                        <a:t>1</a:t>
                      </a:r>
                    </a:p>
                  </a:txBody>
                  <a:tcPr marL="63500" marR="63500" marT="0" marB="0" anchor="ctr" anchorCtr="0" horzOverflow="overflow">
                    <a:lnL w="3175">
                      <a:miter lim="400000"/>
                    </a:lnL>
                    <a:lnR w="3175">
                      <a:miter lim="400000"/>
                    </a:lnR>
                    <a:lnT w="3175">
                      <a:miter lim="400000"/>
                    </a:lnT>
                    <a:lnB w="3175"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defTabSz="642937">
                        <a:defRPr sz="1800"/>
                      </a:pPr>
                      <a:r>
                        <a:rPr sz="2800">
                          <a:solidFill>
                            <a:schemeClr val="accent1">
                              <a:hueOff val="114395"/>
                              <a:lumOff val="-24975"/>
                            </a:schemeClr>
                          </a:solidFill>
                          <a:latin typeface="Canela Deck Regular"/>
                          <a:ea typeface="Canela Deck Regular"/>
                          <a:cs typeface="Canela Deck Regular"/>
                          <a:sym typeface="Canela Deck Regular"/>
                        </a:rPr>
                        <a:t>Gimnasia Artística</a:t>
                      </a:r>
                    </a:p>
                  </a:txBody>
                  <a:tcPr marL="63500" marR="63500" marT="0" marB="0" anchor="ctr" anchorCtr="0" horzOverflow="overflow">
                    <a:lnL w="3175">
                      <a:miter lim="400000"/>
                    </a:lnL>
                    <a:lnR w="3175">
                      <a:miter lim="400000"/>
                    </a:lnR>
                    <a:lnT w="3175">
                      <a:miter lim="400000"/>
                    </a:lnT>
                    <a:lnB w="3175"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defTabSz="642937">
                        <a:defRPr sz="1800"/>
                      </a:pPr>
                      <a:r>
                        <a:rPr sz="2800">
                          <a:solidFill>
                            <a:schemeClr val="accent1">
                              <a:hueOff val="114395"/>
                              <a:lumOff val="-24975"/>
                            </a:schemeClr>
                          </a:solidFill>
                          <a:latin typeface="Canela Deck Regular"/>
                          <a:ea typeface="Canela Deck Regular"/>
                          <a:cs typeface="Canela Deck Regular"/>
                          <a:sym typeface="Canela Deck Regular"/>
                        </a:rPr>
                        <a:t>Daniel Corral Barrón</a:t>
                      </a:r>
                    </a:p>
                  </a:txBody>
                  <a:tcPr marL="63500" marR="63500" marT="0" marB="0" anchor="ctr" anchorCtr="0" horzOverflow="overflow">
                    <a:lnL w="3175">
                      <a:miter lim="400000"/>
                    </a:lnL>
                    <a:lnR w="3175">
                      <a:miter lim="400000"/>
                    </a:lnR>
                    <a:lnT w="3175">
                      <a:miter lim="400000"/>
                    </a:lnT>
                    <a:lnB w="3175"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defTabSz="642937">
                        <a:defRPr sz="1800"/>
                      </a:pPr>
                      <a:r>
                        <a:rPr sz="2800">
                          <a:solidFill>
                            <a:schemeClr val="accent1">
                              <a:hueOff val="114395"/>
                              <a:lumOff val="-24975"/>
                            </a:schemeClr>
                          </a:solidFill>
                          <a:latin typeface="Canela Deck Regular"/>
                          <a:ea typeface="Canela Deck Regular"/>
                          <a:cs typeface="Canela Deck Regular"/>
                          <a:sym typeface="Canela Deck Regular"/>
                        </a:rPr>
                        <a:t>All Around</a:t>
                      </a:r>
                    </a:p>
                  </a:txBody>
                  <a:tcPr marL="63500" marR="63500" marT="0" marB="0" anchor="ctr" anchorCtr="0" horzOverflow="overflow">
                    <a:lnL w="3175">
                      <a:miter lim="400000"/>
                    </a:lnL>
                    <a:lnR w="3175">
                      <a:miter lim="400000"/>
                    </a:lnR>
                    <a:lnT w="3175">
                      <a:miter lim="400000"/>
                    </a:lnT>
                    <a:lnB w="3175"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defTabSz="642937">
                        <a:defRPr sz="1800"/>
                      </a:pPr>
                      <a:r>
                        <a:rPr sz="2800">
                          <a:solidFill>
                            <a:schemeClr val="accent1">
                              <a:hueOff val="114395"/>
                              <a:lumOff val="-24975"/>
                            </a:schemeClr>
                          </a:solidFill>
                          <a:latin typeface="Canela Deck Regular"/>
                          <a:ea typeface="Canela Deck Regular"/>
                          <a:cs typeface="Canela Deck Regular"/>
                          <a:sym typeface="Canela Deck Regular"/>
                        </a:rPr>
                        <a:t>Varonil</a:t>
                      </a:r>
                    </a:p>
                  </a:txBody>
                  <a:tcPr marL="63500" marR="63500" marT="0" marB="0" anchor="ctr" anchorCtr="0" horzOverflow="overflow">
                    <a:lnL w="3175">
                      <a:miter lim="400000"/>
                    </a:lnL>
                    <a:lnR w="3175">
                      <a:miter lim="400000"/>
                    </a:lnR>
                    <a:lnT w="3175">
                      <a:miter lim="400000"/>
                    </a:lnT>
                    <a:lnB w="3175">
                      <a:miter lim="400000"/>
                    </a:lnB>
                  </a:tcPr>
                </a:tc>
              </a:tr>
              <a:tr h="553519">
                <a:tc>
                  <a:txBody>
                    <a:bodyPr/>
                    <a:lstStyle/>
                    <a:p>
                      <a:pPr defTabSz="642937">
                        <a:defRPr sz="1800"/>
                      </a:pPr>
                      <a:r>
                        <a:rPr sz="2800">
                          <a:solidFill>
                            <a:schemeClr val="accent1">
                              <a:hueOff val="114395"/>
                              <a:lumOff val="-24975"/>
                            </a:schemeClr>
                          </a:solidFill>
                          <a:latin typeface="Canela Deck Regular"/>
                          <a:ea typeface="Canela Deck Regular"/>
                          <a:cs typeface="Canela Deck Regular"/>
                          <a:sym typeface="Canela Deck Regular"/>
                        </a:rPr>
                        <a:t>2</a:t>
                      </a:r>
                    </a:p>
                  </a:txBody>
                  <a:tcPr marL="63500" marR="63500" marT="0" marB="0" anchor="ctr" anchorCtr="0" horzOverflow="overflow">
                    <a:lnL w="3175">
                      <a:miter lim="400000"/>
                    </a:lnL>
                    <a:lnR w="3175">
                      <a:miter lim="400000"/>
                    </a:lnR>
                    <a:lnT w="3175">
                      <a:miter lim="400000"/>
                    </a:lnT>
                    <a:lnB w="3175"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defTabSz="642937">
                        <a:defRPr sz="1800"/>
                      </a:pPr>
                      <a:r>
                        <a:rPr sz="2800">
                          <a:solidFill>
                            <a:schemeClr val="accent1">
                              <a:hueOff val="114395"/>
                              <a:lumOff val="-24975"/>
                            </a:schemeClr>
                          </a:solidFill>
                          <a:latin typeface="Canela Deck Regular"/>
                          <a:ea typeface="Canela Deck Regular"/>
                          <a:cs typeface="Canela Deck Regular"/>
                          <a:sym typeface="Canela Deck Regular"/>
                        </a:rPr>
                        <a:t>Gimnasia Artística</a:t>
                      </a:r>
                    </a:p>
                  </a:txBody>
                  <a:tcPr marL="63500" marR="63500" marT="0" marB="0" anchor="ctr" anchorCtr="0" horzOverflow="overflow">
                    <a:lnL w="3175">
                      <a:miter lim="400000"/>
                    </a:lnL>
                    <a:lnR w="3175">
                      <a:miter lim="400000"/>
                    </a:lnR>
                    <a:lnT w="3175">
                      <a:miter lim="400000"/>
                    </a:lnT>
                    <a:lnB w="3175"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defTabSz="642937">
                        <a:defRPr sz="1800"/>
                      </a:pPr>
                      <a:r>
                        <a:rPr sz="2800">
                          <a:solidFill>
                            <a:schemeClr val="accent1">
                              <a:hueOff val="114395"/>
                              <a:lumOff val="-24975"/>
                            </a:schemeClr>
                          </a:solidFill>
                          <a:latin typeface="Canela Deck Regular"/>
                          <a:ea typeface="Canela Deck Regular"/>
                          <a:cs typeface="Canela Deck Regular"/>
                          <a:sym typeface="Canela Deck Regular"/>
                        </a:rPr>
                        <a:t>Alexa Citlali Moreno Medina</a:t>
                      </a:r>
                    </a:p>
                  </a:txBody>
                  <a:tcPr marL="63500" marR="63500" marT="0" marB="0" anchor="ctr" anchorCtr="0" horzOverflow="overflow">
                    <a:lnL w="3175">
                      <a:miter lim="400000"/>
                    </a:lnL>
                    <a:lnR w="3175">
                      <a:miter lim="400000"/>
                    </a:lnR>
                    <a:lnT w="3175">
                      <a:miter lim="400000"/>
                    </a:lnT>
                    <a:lnB w="3175"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defTabSz="642937">
                        <a:defRPr sz="1800"/>
                      </a:pPr>
                      <a:r>
                        <a:rPr sz="2800">
                          <a:solidFill>
                            <a:schemeClr val="accent1">
                              <a:hueOff val="114395"/>
                              <a:lumOff val="-24975"/>
                            </a:schemeClr>
                          </a:solidFill>
                          <a:latin typeface="Canela Deck Regular"/>
                          <a:ea typeface="Canela Deck Regular"/>
                          <a:cs typeface="Canela Deck Regular"/>
                          <a:sym typeface="Canela Deck Regular"/>
                        </a:rPr>
                        <a:t>All Around</a:t>
                      </a:r>
                    </a:p>
                  </a:txBody>
                  <a:tcPr marL="63500" marR="63500" marT="0" marB="0" anchor="ctr" anchorCtr="0" horzOverflow="overflow">
                    <a:lnL w="3175">
                      <a:miter lim="400000"/>
                    </a:lnL>
                    <a:lnR w="3175">
                      <a:miter lim="400000"/>
                    </a:lnR>
                    <a:lnT w="3175">
                      <a:miter lim="400000"/>
                    </a:lnT>
                    <a:lnB w="3175"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defTabSz="642937">
                        <a:defRPr sz="1800"/>
                      </a:pPr>
                      <a:r>
                        <a:rPr sz="2800">
                          <a:solidFill>
                            <a:schemeClr val="accent1">
                              <a:hueOff val="114395"/>
                              <a:lumOff val="-24975"/>
                            </a:schemeClr>
                          </a:solidFill>
                          <a:latin typeface="Canela Deck Regular"/>
                          <a:ea typeface="Canela Deck Regular"/>
                          <a:cs typeface="Canela Deck Regular"/>
                          <a:sym typeface="Canela Deck Regular"/>
                        </a:rPr>
                        <a:t>Femenil</a:t>
                      </a:r>
                    </a:p>
                  </a:txBody>
                  <a:tcPr marL="63500" marR="63500" marT="0" marB="0" anchor="ctr" anchorCtr="0" horzOverflow="overflow">
                    <a:lnL w="3175">
                      <a:miter lim="400000"/>
                    </a:lnL>
                    <a:lnR w="3175">
                      <a:miter lim="400000"/>
                    </a:lnR>
                    <a:lnT w="3175">
                      <a:miter lim="400000"/>
                    </a:lnT>
                    <a:lnB w="3175">
                      <a:miter lim="400000"/>
                    </a:lnB>
                  </a:tcPr>
                </a:tc>
              </a:tr>
              <a:tr h="553519">
                <a:tc>
                  <a:txBody>
                    <a:bodyPr/>
                    <a:lstStyle/>
                    <a:p>
                      <a:pPr defTabSz="642937">
                        <a:defRPr sz="1800"/>
                      </a:pPr>
                      <a:r>
                        <a:rPr sz="2800">
                          <a:solidFill>
                            <a:schemeClr val="accent1">
                              <a:hueOff val="114395"/>
                              <a:lumOff val="-24975"/>
                            </a:schemeClr>
                          </a:solidFill>
                          <a:latin typeface="Canela Deck Regular"/>
                          <a:ea typeface="Canela Deck Regular"/>
                          <a:cs typeface="Canela Deck Regular"/>
                          <a:sym typeface="Canela Deck Regular"/>
                        </a:rPr>
                        <a:t>3</a:t>
                      </a:r>
                    </a:p>
                  </a:txBody>
                  <a:tcPr marL="63500" marR="63500" marT="0" marB="0" anchor="ctr" anchorCtr="0" horzOverflow="overflow">
                    <a:lnL w="3175">
                      <a:miter lim="400000"/>
                    </a:lnL>
                    <a:lnR w="3175">
                      <a:miter lim="400000"/>
                    </a:lnR>
                    <a:lnT w="3175">
                      <a:miter lim="400000"/>
                    </a:lnT>
                    <a:lnB w="3175"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defTabSz="642937">
                        <a:defRPr sz="1800"/>
                      </a:pPr>
                      <a:r>
                        <a:rPr sz="2800">
                          <a:solidFill>
                            <a:schemeClr val="accent1">
                              <a:hueOff val="114395"/>
                              <a:lumOff val="-24975"/>
                            </a:schemeClr>
                          </a:solidFill>
                          <a:latin typeface="Canela Deck Regular"/>
                          <a:ea typeface="Canela Deck Regular"/>
                          <a:cs typeface="Canela Deck Regular"/>
                          <a:sym typeface="Canela Deck Regular"/>
                        </a:rPr>
                        <a:t>Luchas Asociadas</a:t>
                      </a:r>
                    </a:p>
                  </a:txBody>
                  <a:tcPr marL="63500" marR="63500" marT="0" marB="0" anchor="ctr" anchorCtr="0" horzOverflow="overflow">
                    <a:lnL w="3175">
                      <a:miter lim="400000"/>
                    </a:lnL>
                    <a:lnR w="3175">
                      <a:miter lim="400000"/>
                    </a:lnR>
                    <a:lnT w="3175">
                      <a:miter lim="400000"/>
                    </a:lnT>
                    <a:lnB w="3175"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defTabSz="642937">
                        <a:defRPr sz="1800"/>
                      </a:pPr>
                      <a:r>
                        <a:rPr sz="2800">
                          <a:solidFill>
                            <a:schemeClr val="accent1">
                              <a:hueOff val="114395"/>
                              <a:lumOff val="-24975"/>
                            </a:schemeClr>
                          </a:solidFill>
                          <a:latin typeface="Canela Deck Regular"/>
                          <a:ea typeface="Canela Deck Regular"/>
                          <a:cs typeface="Canela Deck Regular"/>
                          <a:sym typeface="Canela Deck Regular"/>
                        </a:rPr>
                        <a:t>Alma Jane Valencia Escoto</a:t>
                      </a:r>
                    </a:p>
                  </a:txBody>
                  <a:tcPr marL="63500" marR="63500" marT="0" marB="0" anchor="ctr" anchorCtr="0" horzOverflow="overflow">
                    <a:lnL w="3175">
                      <a:miter lim="400000"/>
                    </a:lnL>
                    <a:lnR w="3175">
                      <a:miter lim="400000"/>
                    </a:lnR>
                    <a:lnT w="3175">
                      <a:miter lim="400000"/>
                    </a:lnT>
                    <a:lnB w="3175"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defTabSz="642937">
                        <a:defRPr sz="1800"/>
                      </a:pPr>
                      <a:r>
                        <a:rPr sz="2800">
                          <a:solidFill>
                            <a:schemeClr val="accent1">
                              <a:hueOff val="114395"/>
                              <a:lumOff val="-24975"/>
                            </a:schemeClr>
                          </a:solidFill>
                          <a:latin typeface="Canela Deck Regular"/>
                          <a:ea typeface="Canela Deck Regular"/>
                          <a:cs typeface="Canela Deck Regular"/>
                          <a:sym typeface="Canela Deck Regular"/>
                        </a:rPr>
                        <a:t>Libre 57 kg</a:t>
                      </a:r>
                    </a:p>
                  </a:txBody>
                  <a:tcPr marL="63500" marR="63500" marT="0" marB="0" anchor="ctr" anchorCtr="0" horzOverflow="overflow">
                    <a:lnL w="3175">
                      <a:miter lim="400000"/>
                    </a:lnL>
                    <a:lnR w="3175">
                      <a:miter lim="400000"/>
                    </a:lnR>
                    <a:lnT w="3175">
                      <a:miter lim="400000"/>
                    </a:lnT>
                    <a:lnB w="3175"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defTabSz="642937">
                        <a:defRPr sz="1800"/>
                      </a:pPr>
                      <a:r>
                        <a:rPr sz="2800">
                          <a:solidFill>
                            <a:schemeClr val="accent1">
                              <a:hueOff val="114395"/>
                              <a:lumOff val="-24975"/>
                            </a:schemeClr>
                          </a:solidFill>
                          <a:latin typeface="Canela Deck Regular"/>
                          <a:ea typeface="Canela Deck Regular"/>
                          <a:cs typeface="Canela Deck Regular"/>
                          <a:sym typeface="Canela Deck Regular"/>
                        </a:rPr>
                        <a:t>Femenil</a:t>
                      </a:r>
                    </a:p>
                  </a:txBody>
                  <a:tcPr marL="63500" marR="63500" marT="0" marB="0" anchor="ctr" anchorCtr="0" horzOverflow="overflow">
                    <a:lnL w="3175">
                      <a:miter lim="400000"/>
                    </a:lnL>
                    <a:lnR w="3175">
                      <a:miter lim="400000"/>
                    </a:lnR>
                    <a:lnT w="3175">
                      <a:miter lim="400000"/>
                    </a:lnT>
                    <a:lnB w="3175">
                      <a:miter lim="400000"/>
                    </a:lnB>
                  </a:tcPr>
                </a:tc>
              </a:tr>
              <a:tr h="553519">
                <a:tc>
                  <a:txBody>
                    <a:bodyPr/>
                    <a:lstStyle/>
                    <a:p>
                      <a:pPr defTabSz="642937">
                        <a:defRPr sz="1800"/>
                      </a:pPr>
                      <a:r>
                        <a:rPr sz="2800">
                          <a:solidFill>
                            <a:schemeClr val="accent1">
                              <a:hueOff val="114395"/>
                              <a:lumOff val="-24975"/>
                            </a:schemeClr>
                          </a:solidFill>
                          <a:latin typeface="Canela Deck Regular"/>
                          <a:ea typeface="Canela Deck Regular"/>
                          <a:cs typeface="Canela Deck Regular"/>
                          <a:sym typeface="Canela Deck Regular"/>
                        </a:rPr>
                        <a:t>4</a:t>
                      </a:r>
                    </a:p>
                  </a:txBody>
                  <a:tcPr marL="63500" marR="63500" marT="0" marB="0" anchor="ctr" anchorCtr="0" horzOverflow="overflow">
                    <a:lnL w="3175">
                      <a:miter lim="400000"/>
                    </a:lnL>
                    <a:lnR w="3175">
                      <a:miter lim="400000"/>
                    </a:lnR>
                    <a:lnT w="3175">
                      <a:miter lim="400000"/>
                    </a:lnT>
                    <a:lnB w="3175"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defTabSz="642937">
                        <a:defRPr sz="1800"/>
                      </a:pPr>
                      <a:r>
                        <a:rPr sz="2800">
                          <a:solidFill>
                            <a:schemeClr val="accent1">
                              <a:hueOff val="114395"/>
                              <a:lumOff val="-24975"/>
                            </a:schemeClr>
                          </a:solidFill>
                          <a:latin typeface="Canela Deck Regular"/>
                          <a:ea typeface="Canela Deck Regular"/>
                          <a:cs typeface="Canela Deck Regular"/>
                          <a:sym typeface="Canela Deck Regular"/>
                        </a:rPr>
                        <a:t>Natación Artística</a:t>
                      </a:r>
                    </a:p>
                  </a:txBody>
                  <a:tcPr marL="63500" marR="63500" marT="0" marB="0" anchor="ctr" anchorCtr="0" horzOverflow="overflow">
                    <a:lnL w="3175">
                      <a:miter lim="400000"/>
                    </a:lnL>
                    <a:lnR w="3175">
                      <a:miter lim="400000"/>
                    </a:lnR>
                    <a:lnT w="3175">
                      <a:miter lim="400000"/>
                    </a:lnT>
                    <a:lnB w="3175"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defTabSz="642937">
                        <a:defRPr sz="1800"/>
                      </a:pPr>
                      <a:r>
                        <a:rPr sz="2800">
                          <a:solidFill>
                            <a:schemeClr val="accent1">
                              <a:hueOff val="114395"/>
                              <a:lumOff val="-24975"/>
                            </a:schemeClr>
                          </a:solidFill>
                          <a:latin typeface="Canela Deck Regular"/>
                          <a:ea typeface="Canela Deck Regular"/>
                          <a:cs typeface="Canela Deck Regular"/>
                          <a:sym typeface="Canela Deck Regular"/>
                        </a:rPr>
                        <a:t>Nuria Lidón Diosdado García</a:t>
                      </a:r>
                    </a:p>
                  </a:txBody>
                  <a:tcPr marL="63500" marR="63500" marT="0" marB="0" anchor="ctr" anchorCtr="0" horzOverflow="overflow">
                    <a:lnL w="3175">
                      <a:miter lim="400000"/>
                    </a:lnL>
                    <a:lnR w="3175">
                      <a:miter lim="400000"/>
                    </a:lnR>
                    <a:lnT w="3175">
                      <a:miter lim="400000"/>
                    </a:lnT>
                    <a:lnB w="3175"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defTabSz="642937">
                        <a:defRPr sz="1800"/>
                      </a:pPr>
                      <a:r>
                        <a:rPr sz="2800">
                          <a:solidFill>
                            <a:schemeClr val="accent1">
                              <a:hueOff val="114395"/>
                              <a:lumOff val="-24975"/>
                            </a:schemeClr>
                          </a:solidFill>
                          <a:latin typeface="Canela Deck Regular"/>
                          <a:ea typeface="Canela Deck Regular"/>
                          <a:cs typeface="Canela Deck Regular"/>
                          <a:sym typeface="Canela Deck Regular"/>
                        </a:rPr>
                        <a:t>Dueto</a:t>
                      </a:r>
                    </a:p>
                  </a:txBody>
                  <a:tcPr marL="63500" marR="63500" marT="0" marB="0" anchor="ctr" anchorCtr="0" horzOverflow="overflow">
                    <a:lnL w="3175">
                      <a:miter lim="400000"/>
                    </a:lnL>
                    <a:lnR w="3175">
                      <a:miter lim="400000"/>
                    </a:lnR>
                    <a:lnT w="3175">
                      <a:miter lim="400000"/>
                    </a:lnT>
                    <a:lnB w="3175"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defTabSz="642937">
                        <a:defRPr sz="1800"/>
                      </a:pPr>
                      <a:r>
                        <a:rPr sz="2800">
                          <a:solidFill>
                            <a:schemeClr val="accent1">
                              <a:hueOff val="114395"/>
                              <a:lumOff val="-24975"/>
                            </a:schemeClr>
                          </a:solidFill>
                          <a:latin typeface="Canela Deck Regular"/>
                          <a:ea typeface="Canela Deck Regular"/>
                          <a:cs typeface="Canela Deck Regular"/>
                          <a:sym typeface="Canela Deck Regular"/>
                        </a:rPr>
                        <a:t>Femenil</a:t>
                      </a:r>
                    </a:p>
                  </a:txBody>
                  <a:tcPr marL="63500" marR="63500" marT="0" marB="0" anchor="ctr" anchorCtr="0" horzOverflow="overflow">
                    <a:lnL w="3175">
                      <a:miter lim="400000"/>
                    </a:lnL>
                    <a:lnR w="3175">
                      <a:miter lim="400000"/>
                    </a:lnR>
                    <a:lnT w="3175">
                      <a:miter lim="400000"/>
                    </a:lnT>
                    <a:lnB w="3175">
                      <a:miter lim="400000"/>
                    </a:lnB>
                  </a:tcPr>
                </a:tc>
              </a:tr>
              <a:tr h="553519">
                <a:tc>
                  <a:txBody>
                    <a:bodyPr/>
                    <a:lstStyle/>
                    <a:p>
                      <a:pPr defTabSz="642937">
                        <a:defRPr sz="1800"/>
                      </a:pPr>
                      <a:r>
                        <a:rPr sz="2800">
                          <a:solidFill>
                            <a:schemeClr val="accent1">
                              <a:hueOff val="114395"/>
                              <a:lumOff val="-24975"/>
                            </a:schemeClr>
                          </a:solidFill>
                          <a:latin typeface="Canela Deck Regular"/>
                          <a:ea typeface="Canela Deck Regular"/>
                          <a:cs typeface="Canela Deck Regular"/>
                          <a:sym typeface="Canela Deck Regular"/>
                        </a:rPr>
                        <a:t>5</a:t>
                      </a:r>
                    </a:p>
                  </a:txBody>
                  <a:tcPr marL="63500" marR="63500" marT="0" marB="0" anchor="ctr" anchorCtr="0" horzOverflow="overflow">
                    <a:lnL w="3175">
                      <a:miter lim="400000"/>
                    </a:lnL>
                    <a:lnR w="3175">
                      <a:miter lim="400000"/>
                    </a:lnR>
                    <a:lnT w="3175">
                      <a:miter lim="400000"/>
                    </a:lnT>
                    <a:lnB w="3175"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defTabSz="642937">
                        <a:defRPr sz="1800"/>
                      </a:pPr>
                      <a:r>
                        <a:rPr sz="2800">
                          <a:solidFill>
                            <a:schemeClr val="accent1">
                              <a:hueOff val="114395"/>
                              <a:lumOff val="-24975"/>
                            </a:schemeClr>
                          </a:solidFill>
                          <a:latin typeface="Canela Deck Regular"/>
                          <a:ea typeface="Canela Deck Regular"/>
                          <a:cs typeface="Canela Deck Regular"/>
                          <a:sym typeface="Canela Deck Regular"/>
                        </a:rPr>
                        <a:t>Natación Artística</a:t>
                      </a:r>
                    </a:p>
                  </a:txBody>
                  <a:tcPr marL="63500" marR="63500" marT="0" marB="0" anchor="ctr" anchorCtr="0" horzOverflow="overflow">
                    <a:lnL w="3175">
                      <a:miter lim="400000"/>
                    </a:lnL>
                    <a:lnR w="3175">
                      <a:miter lim="400000"/>
                    </a:lnR>
                    <a:lnT w="3175">
                      <a:miter lim="400000"/>
                    </a:lnT>
                    <a:lnB w="3175"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defTabSz="642937">
                        <a:defRPr sz="1800"/>
                      </a:pPr>
                      <a:r>
                        <a:rPr sz="2800">
                          <a:solidFill>
                            <a:schemeClr val="accent1">
                              <a:hueOff val="114395"/>
                              <a:lumOff val="-24975"/>
                            </a:schemeClr>
                          </a:solidFill>
                          <a:latin typeface="Canela Deck Regular"/>
                          <a:ea typeface="Canela Deck Regular"/>
                          <a:cs typeface="Canela Deck Regular"/>
                          <a:sym typeface="Canela Deck Regular"/>
                        </a:rPr>
                        <a:t>Johana Betzabé Jiménez García</a:t>
                      </a:r>
                    </a:p>
                  </a:txBody>
                  <a:tcPr marL="63500" marR="63500" marT="0" marB="0" anchor="ctr" anchorCtr="0" horzOverflow="overflow">
                    <a:lnL w="3175">
                      <a:miter lim="400000"/>
                    </a:lnL>
                    <a:lnR w="3175">
                      <a:miter lim="400000"/>
                    </a:lnR>
                    <a:lnT w="3175">
                      <a:miter lim="400000"/>
                    </a:lnT>
                    <a:lnB w="3175"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defTabSz="642937">
                        <a:defRPr sz="1800"/>
                      </a:pPr>
                      <a:r>
                        <a:rPr sz="2800">
                          <a:solidFill>
                            <a:schemeClr val="accent1">
                              <a:hueOff val="114395"/>
                              <a:lumOff val="-24975"/>
                            </a:schemeClr>
                          </a:solidFill>
                          <a:latin typeface="Canela Deck Regular"/>
                          <a:ea typeface="Canela Deck Regular"/>
                          <a:cs typeface="Canela Deck Regular"/>
                          <a:sym typeface="Canela Deck Regular"/>
                        </a:rPr>
                        <a:t>Dueto</a:t>
                      </a:r>
                    </a:p>
                  </a:txBody>
                  <a:tcPr marL="63500" marR="63500" marT="0" marB="0" anchor="ctr" anchorCtr="0" horzOverflow="overflow">
                    <a:lnL w="3175">
                      <a:miter lim="400000"/>
                    </a:lnL>
                    <a:lnR w="3175">
                      <a:miter lim="400000"/>
                    </a:lnR>
                    <a:lnT w="3175">
                      <a:miter lim="400000"/>
                    </a:lnT>
                    <a:lnB w="3175"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defTabSz="642937">
                        <a:defRPr sz="1800"/>
                      </a:pPr>
                      <a:r>
                        <a:rPr sz="2800">
                          <a:solidFill>
                            <a:schemeClr val="accent1">
                              <a:hueOff val="114395"/>
                              <a:lumOff val="-24975"/>
                            </a:schemeClr>
                          </a:solidFill>
                          <a:latin typeface="Canela Deck Regular"/>
                          <a:ea typeface="Canela Deck Regular"/>
                          <a:cs typeface="Canela Deck Regular"/>
                          <a:sym typeface="Canela Deck Regular"/>
                        </a:rPr>
                        <a:t>Femenil</a:t>
                      </a:r>
                    </a:p>
                  </a:txBody>
                  <a:tcPr marL="63500" marR="63500" marT="0" marB="0" anchor="ctr" anchorCtr="0" horzOverflow="overflow">
                    <a:lnL w="3175">
                      <a:miter lim="400000"/>
                    </a:lnL>
                    <a:lnR w="3175">
                      <a:miter lim="400000"/>
                    </a:lnR>
                    <a:lnT w="3175">
                      <a:miter lim="400000"/>
                    </a:lnT>
                    <a:lnB w="3175">
                      <a:miter lim="400000"/>
                    </a:lnB>
                  </a:tcPr>
                </a:tc>
              </a:tr>
              <a:tr h="553519">
                <a:tc>
                  <a:txBody>
                    <a:bodyPr/>
                    <a:lstStyle/>
                    <a:p>
                      <a:pPr defTabSz="642937">
                        <a:defRPr sz="1800"/>
                      </a:pPr>
                      <a:r>
                        <a:rPr sz="2800">
                          <a:solidFill>
                            <a:schemeClr val="accent1">
                              <a:hueOff val="114395"/>
                              <a:lumOff val="-24975"/>
                            </a:schemeClr>
                          </a:solidFill>
                          <a:latin typeface="Canela Deck Regular"/>
                          <a:ea typeface="Canela Deck Regular"/>
                          <a:cs typeface="Canela Deck Regular"/>
                          <a:sym typeface="Canela Deck Regular"/>
                        </a:rPr>
                        <a:t>6</a:t>
                      </a:r>
                    </a:p>
                  </a:txBody>
                  <a:tcPr marL="63500" marR="63500" marT="0" marB="0" anchor="ctr" anchorCtr="0" horzOverflow="overflow">
                    <a:lnL w="3175">
                      <a:miter lim="400000"/>
                    </a:lnL>
                    <a:lnR w="3175">
                      <a:miter lim="400000"/>
                    </a:lnR>
                    <a:lnT w="3175">
                      <a:miter lim="400000"/>
                    </a:lnT>
                    <a:lnB w="3175"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defTabSz="642937">
                        <a:defRPr sz="1800"/>
                      </a:pPr>
                      <a:r>
                        <a:rPr sz="2800">
                          <a:solidFill>
                            <a:schemeClr val="accent1">
                              <a:hueOff val="114395"/>
                              <a:lumOff val="-24975"/>
                            </a:schemeClr>
                          </a:solidFill>
                          <a:latin typeface="Canela Deck Regular"/>
                          <a:ea typeface="Canela Deck Regular"/>
                          <a:cs typeface="Canela Deck Regular"/>
                          <a:sym typeface="Canela Deck Regular"/>
                        </a:rPr>
                        <a:t>Pentatlón Moderno</a:t>
                      </a:r>
                    </a:p>
                  </a:txBody>
                  <a:tcPr marL="63500" marR="63500" marT="0" marB="0" anchor="ctr" anchorCtr="0" horzOverflow="overflow">
                    <a:lnL w="3175">
                      <a:miter lim="400000"/>
                    </a:lnL>
                    <a:lnR w="3175">
                      <a:miter lim="400000"/>
                    </a:lnR>
                    <a:lnT w="3175">
                      <a:miter lim="400000"/>
                    </a:lnT>
                    <a:lnB w="3175"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defTabSz="642937">
                        <a:defRPr sz="1800"/>
                      </a:pPr>
                      <a:r>
                        <a:rPr sz="2800">
                          <a:solidFill>
                            <a:schemeClr val="accent1">
                              <a:hueOff val="114395"/>
                              <a:lumOff val="-24975"/>
                            </a:schemeClr>
                          </a:solidFill>
                          <a:latin typeface="Canela Deck Regular"/>
                          <a:ea typeface="Canela Deck Regular"/>
                          <a:cs typeface="Canela Deck Regular"/>
                          <a:sym typeface="Canela Deck Regular"/>
                        </a:rPr>
                        <a:t>Mariana Arceo Gutiérrez</a:t>
                      </a:r>
                    </a:p>
                  </a:txBody>
                  <a:tcPr marL="63500" marR="63500" marT="0" marB="0" anchor="ctr" anchorCtr="0" horzOverflow="overflow">
                    <a:lnL w="3175">
                      <a:miter lim="400000"/>
                    </a:lnL>
                    <a:lnR w="3175">
                      <a:miter lim="400000"/>
                    </a:lnR>
                    <a:lnT w="3175">
                      <a:miter lim="400000"/>
                    </a:lnT>
                    <a:lnB w="3175"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defTabSz="642937">
                        <a:defRPr sz="1800"/>
                      </a:pPr>
                      <a:r>
                        <a:rPr sz="2800">
                          <a:solidFill>
                            <a:schemeClr val="accent1">
                              <a:hueOff val="114395"/>
                              <a:lumOff val="-24975"/>
                            </a:schemeClr>
                          </a:solidFill>
                          <a:latin typeface="Canela Deck Regular"/>
                          <a:ea typeface="Canela Deck Regular"/>
                          <a:cs typeface="Canela Deck Regular"/>
                          <a:sym typeface="Canela Deck Regular"/>
                        </a:rPr>
                        <a:t>Individual</a:t>
                      </a:r>
                    </a:p>
                  </a:txBody>
                  <a:tcPr marL="63500" marR="63500" marT="0" marB="0" anchor="ctr" anchorCtr="0" horzOverflow="overflow">
                    <a:lnL w="3175">
                      <a:miter lim="400000"/>
                    </a:lnL>
                    <a:lnR w="3175">
                      <a:miter lim="400000"/>
                    </a:lnR>
                    <a:lnT w="3175">
                      <a:miter lim="400000"/>
                    </a:lnT>
                    <a:lnB w="3175"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defTabSz="642937">
                        <a:defRPr sz="1800"/>
                      </a:pPr>
                      <a:r>
                        <a:rPr sz="2800">
                          <a:solidFill>
                            <a:schemeClr val="accent1">
                              <a:hueOff val="114395"/>
                              <a:lumOff val="-24975"/>
                            </a:schemeClr>
                          </a:solidFill>
                          <a:latin typeface="Canela Deck Regular"/>
                          <a:ea typeface="Canela Deck Regular"/>
                          <a:cs typeface="Canela Deck Regular"/>
                          <a:sym typeface="Canela Deck Regular"/>
                        </a:rPr>
                        <a:t>Femenil</a:t>
                      </a:r>
                    </a:p>
                  </a:txBody>
                  <a:tcPr marL="63500" marR="63500" marT="0" marB="0" anchor="ctr" anchorCtr="0" horzOverflow="overflow">
                    <a:lnL w="3175">
                      <a:miter lim="400000"/>
                    </a:lnL>
                    <a:lnR w="3175">
                      <a:miter lim="400000"/>
                    </a:lnR>
                    <a:lnT w="3175">
                      <a:miter lim="400000"/>
                    </a:lnT>
                    <a:lnB w="3175">
                      <a:miter lim="400000"/>
                    </a:lnB>
                  </a:tcPr>
                </a:tc>
              </a:tr>
              <a:tr h="553519">
                <a:tc>
                  <a:txBody>
                    <a:bodyPr/>
                    <a:lstStyle/>
                    <a:p>
                      <a:pPr defTabSz="642937">
                        <a:defRPr sz="1800"/>
                      </a:pPr>
                      <a:r>
                        <a:rPr sz="2800">
                          <a:solidFill>
                            <a:schemeClr val="accent1">
                              <a:hueOff val="114395"/>
                              <a:lumOff val="-24975"/>
                            </a:schemeClr>
                          </a:solidFill>
                          <a:latin typeface="Canela Deck Regular"/>
                          <a:ea typeface="Canela Deck Regular"/>
                          <a:cs typeface="Canela Deck Regular"/>
                          <a:sym typeface="Canela Deck Regular"/>
                        </a:rPr>
                        <a:t>7</a:t>
                      </a:r>
                    </a:p>
                  </a:txBody>
                  <a:tcPr marL="63500" marR="63500" marT="0" marB="0" anchor="ctr" anchorCtr="0" horzOverflow="overflow">
                    <a:lnL w="3175">
                      <a:miter lim="400000"/>
                    </a:lnL>
                    <a:lnR w="3175">
                      <a:miter lim="400000"/>
                    </a:lnR>
                    <a:lnT w="3175">
                      <a:miter lim="400000"/>
                    </a:lnT>
                    <a:lnB w="3175"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defTabSz="642937">
                        <a:defRPr sz="1800"/>
                      </a:pPr>
                      <a:r>
                        <a:rPr sz="2800">
                          <a:solidFill>
                            <a:schemeClr val="accent1">
                              <a:hueOff val="114395"/>
                              <a:lumOff val="-24975"/>
                            </a:schemeClr>
                          </a:solidFill>
                          <a:latin typeface="Canela Deck Regular"/>
                          <a:ea typeface="Canela Deck Regular"/>
                          <a:cs typeface="Canela Deck Regular"/>
                          <a:sym typeface="Canela Deck Regular"/>
                        </a:rPr>
                        <a:t>Taekwondo</a:t>
                      </a:r>
                    </a:p>
                  </a:txBody>
                  <a:tcPr marL="63500" marR="63500" marT="0" marB="0" anchor="ctr" anchorCtr="0" horzOverflow="overflow">
                    <a:lnL w="3175">
                      <a:miter lim="400000"/>
                    </a:lnL>
                    <a:lnR w="3175">
                      <a:miter lim="400000"/>
                    </a:lnR>
                    <a:lnT w="3175">
                      <a:miter lim="400000"/>
                    </a:lnT>
                    <a:lnB w="3175"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defTabSz="642937">
                        <a:defRPr sz="1800"/>
                      </a:pPr>
                      <a:r>
                        <a:rPr sz="2800">
                          <a:solidFill>
                            <a:schemeClr val="accent1">
                              <a:hueOff val="114395"/>
                              <a:lumOff val="-24975"/>
                            </a:schemeClr>
                          </a:solidFill>
                          <a:latin typeface="Canela Deck Regular"/>
                          <a:ea typeface="Canela Deck Regular"/>
                          <a:cs typeface="Canela Deck Regular"/>
                          <a:sym typeface="Canela Deck Regular"/>
                        </a:rPr>
                        <a:t>Carlos Adrián Sansores Acevedo</a:t>
                      </a:r>
                    </a:p>
                  </a:txBody>
                  <a:tcPr marL="63500" marR="63500" marT="0" marB="0" anchor="ctr" anchorCtr="0" horzOverflow="overflow">
                    <a:lnL w="3175">
                      <a:miter lim="400000"/>
                    </a:lnL>
                    <a:lnR w="3175">
                      <a:miter lim="400000"/>
                    </a:lnR>
                    <a:lnT w="3175">
                      <a:miter lim="400000"/>
                    </a:lnT>
                    <a:lnB w="3175"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defTabSz="642937">
                        <a:defRPr sz="1800"/>
                      </a:pPr>
                      <a:r>
                        <a:rPr sz="2800">
                          <a:solidFill>
                            <a:schemeClr val="accent1">
                              <a:hueOff val="114395"/>
                              <a:lumOff val="-24975"/>
                            </a:schemeClr>
                          </a:solidFill>
                          <a:latin typeface="Canela Deck Regular"/>
                          <a:ea typeface="Canela Deck Regular"/>
                          <a:cs typeface="Canela Deck Regular"/>
                          <a:sym typeface="Canela Deck Regular"/>
                        </a:rPr>
                        <a:t>+80 kg</a:t>
                      </a:r>
                    </a:p>
                  </a:txBody>
                  <a:tcPr marL="63500" marR="63500" marT="0" marB="0" anchor="ctr" anchorCtr="0" horzOverflow="overflow">
                    <a:lnL w="3175">
                      <a:miter lim="400000"/>
                    </a:lnL>
                    <a:lnR w="3175">
                      <a:miter lim="400000"/>
                    </a:lnR>
                    <a:lnT w="3175">
                      <a:miter lim="400000"/>
                    </a:lnT>
                    <a:lnB w="3175"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defTabSz="642937">
                        <a:defRPr sz="1800"/>
                      </a:pPr>
                      <a:r>
                        <a:rPr sz="2800">
                          <a:solidFill>
                            <a:schemeClr val="accent1">
                              <a:hueOff val="114395"/>
                              <a:lumOff val="-24975"/>
                            </a:schemeClr>
                          </a:solidFill>
                          <a:latin typeface="Canela Deck Regular"/>
                          <a:ea typeface="Canela Deck Regular"/>
                          <a:cs typeface="Canela Deck Regular"/>
                          <a:sym typeface="Canela Deck Regular"/>
                        </a:rPr>
                        <a:t>Varonil</a:t>
                      </a:r>
                    </a:p>
                  </a:txBody>
                  <a:tcPr marL="63500" marR="63500" marT="0" marB="0" anchor="ctr" anchorCtr="0" horzOverflow="overflow">
                    <a:lnL w="3175">
                      <a:miter lim="400000"/>
                    </a:lnL>
                    <a:lnR w="3175">
                      <a:miter lim="400000"/>
                    </a:lnR>
                    <a:lnT w="3175">
                      <a:miter lim="400000"/>
                    </a:lnT>
                    <a:lnB w="3175">
                      <a:miter lim="400000"/>
                    </a:lnB>
                  </a:tcPr>
                </a:tc>
              </a:tr>
              <a:tr h="553519">
                <a:tc>
                  <a:txBody>
                    <a:bodyPr/>
                    <a:lstStyle/>
                    <a:p>
                      <a:pPr defTabSz="642937">
                        <a:defRPr sz="1800"/>
                      </a:pPr>
                      <a:r>
                        <a:rPr sz="2800">
                          <a:solidFill>
                            <a:schemeClr val="accent1">
                              <a:hueOff val="114395"/>
                              <a:lumOff val="-24975"/>
                            </a:schemeClr>
                          </a:solidFill>
                          <a:latin typeface="Canela Deck Regular"/>
                          <a:ea typeface="Canela Deck Regular"/>
                          <a:cs typeface="Canela Deck Regular"/>
                          <a:sym typeface="Canela Deck Regular"/>
                        </a:rPr>
                        <a:t>8</a:t>
                      </a:r>
                    </a:p>
                  </a:txBody>
                  <a:tcPr marL="63500" marR="63500" marT="0" marB="0" anchor="ctr" anchorCtr="0" horzOverflow="overflow">
                    <a:lnL w="3175">
                      <a:miter lim="400000"/>
                    </a:lnL>
                    <a:lnR w="3175">
                      <a:miter lim="400000"/>
                    </a:lnR>
                    <a:lnT w="3175">
                      <a:miter lim="400000"/>
                    </a:lnT>
                    <a:lnB w="3175"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defTabSz="642937">
                        <a:defRPr sz="1800"/>
                      </a:pPr>
                      <a:r>
                        <a:rPr sz="2800">
                          <a:solidFill>
                            <a:schemeClr val="accent1">
                              <a:hueOff val="114395"/>
                              <a:lumOff val="-24975"/>
                            </a:schemeClr>
                          </a:solidFill>
                          <a:latin typeface="Canela Deck Regular"/>
                          <a:ea typeface="Canela Deck Regular"/>
                          <a:cs typeface="Canela Deck Regular"/>
                          <a:sym typeface="Canela Deck Regular"/>
                        </a:rPr>
                        <a:t>Tiro Deportivo</a:t>
                      </a:r>
                    </a:p>
                  </a:txBody>
                  <a:tcPr marL="63500" marR="63500" marT="0" marB="0" anchor="ctr" anchorCtr="0" horzOverflow="overflow">
                    <a:lnL w="3175">
                      <a:miter lim="400000"/>
                    </a:lnL>
                    <a:lnR w="3175">
                      <a:miter lim="400000"/>
                    </a:lnR>
                    <a:lnT w="3175">
                      <a:miter lim="400000"/>
                    </a:lnT>
                    <a:lnB w="3175"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defTabSz="642937">
                        <a:defRPr sz="1800"/>
                      </a:pPr>
                      <a:r>
                        <a:rPr sz="2800">
                          <a:solidFill>
                            <a:schemeClr val="accent1">
                              <a:hueOff val="114395"/>
                              <a:lumOff val="-24975"/>
                            </a:schemeClr>
                          </a:solidFill>
                          <a:latin typeface="Canela Deck Regular"/>
                          <a:ea typeface="Canela Deck Regular"/>
                          <a:cs typeface="Canela Deck Regular"/>
                          <a:sym typeface="Canela Deck Regular"/>
                        </a:rPr>
                        <a:t>Jose Luis Sánchez Castillo</a:t>
                      </a:r>
                    </a:p>
                  </a:txBody>
                  <a:tcPr marL="63500" marR="63500" marT="0" marB="0" anchor="ctr" anchorCtr="0" horzOverflow="overflow">
                    <a:lnL w="3175">
                      <a:miter lim="400000"/>
                    </a:lnL>
                    <a:lnR w="3175">
                      <a:miter lim="400000"/>
                    </a:lnR>
                    <a:lnT w="3175">
                      <a:miter lim="400000"/>
                    </a:lnT>
                    <a:lnB w="3175"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defTabSz="642937">
                        <a:defRPr sz="1800"/>
                      </a:pPr>
                      <a:r>
                        <a:rPr sz="2800">
                          <a:solidFill>
                            <a:schemeClr val="accent1">
                              <a:hueOff val="114395"/>
                              <a:lumOff val="-24975"/>
                            </a:schemeClr>
                          </a:solidFill>
                          <a:latin typeface="Canela Deck Regular"/>
                          <a:ea typeface="Canela Deck Regular"/>
                          <a:cs typeface="Canela Deck Regular"/>
                          <a:sym typeface="Canela Deck Regular"/>
                        </a:rPr>
                        <a:t>Rifle 3x40</a:t>
                      </a:r>
                    </a:p>
                  </a:txBody>
                  <a:tcPr marL="63500" marR="63500" marT="0" marB="0" anchor="ctr" anchorCtr="0" horzOverflow="overflow">
                    <a:lnL w="3175">
                      <a:miter lim="400000"/>
                    </a:lnL>
                    <a:lnR w="3175">
                      <a:miter lim="400000"/>
                    </a:lnR>
                    <a:lnT w="3175">
                      <a:miter lim="400000"/>
                    </a:lnT>
                    <a:lnB w="3175"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defTabSz="642937">
                        <a:defRPr sz="1800"/>
                      </a:pPr>
                      <a:r>
                        <a:rPr sz="2800">
                          <a:solidFill>
                            <a:schemeClr val="accent1">
                              <a:hueOff val="114395"/>
                              <a:lumOff val="-24975"/>
                            </a:schemeClr>
                          </a:solidFill>
                          <a:latin typeface="Canela Deck Regular"/>
                          <a:ea typeface="Canela Deck Regular"/>
                          <a:cs typeface="Canela Deck Regular"/>
                          <a:sym typeface="Canela Deck Regular"/>
                        </a:rPr>
                        <a:t>Varonil</a:t>
                      </a:r>
                    </a:p>
                  </a:txBody>
                  <a:tcPr marL="63500" marR="63500" marT="0" marB="0" anchor="ctr" anchorCtr="0" horzOverflow="overflow">
                    <a:lnL w="3175">
                      <a:miter lim="400000"/>
                    </a:lnL>
                    <a:lnR w="3175">
                      <a:miter lim="400000"/>
                    </a:lnR>
                    <a:lnT w="3175">
                      <a:miter lim="400000"/>
                    </a:lnT>
                    <a:lnB w="3175">
                      <a:miter lim="400000"/>
                    </a:lnB>
                  </a:tcPr>
                </a:tc>
              </a:tr>
              <a:tr h="553519">
                <a:tc>
                  <a:txBody>
                    <a:bodyPr/>
                    <a:lstStyle/>
                    <a:p>
                      <a:pPr defTabSz="642937">
                        <a:defRPr sz="1800"/>
                      </a:pPr>
                      <a:r>
                        <a:rPr sz="2800">
                          <a:solidFill>
                            <a:schemeClr val="accent1">
                              <a:hueOff val="114395"/>
                              <a:lumOff val="-24975"/>
                            </a:schemeClr>
                          </a:solidFill>
                          <a:latin typeface="Canela Deck Regular"/>
                          <a:ea typeface="Canela Deck Regular"/>
                          <a:cs typeface="Canela Deck Regular"/>
                          <a:sym typeface="Canela Deck Regular"/>
                        </a:rPr>
                        <a:t>9</a:t>
                      </a:r>
                    </a:p>
                  </a:txBody>
                  <a:tcPr marL="63500" marR="63500" marT="0" marB="0" anchor="ctr" anchorCtr="0" horzOverflow="overflow">
                    <a:lnL w="3175">
                      <a:miter lim="400000"/>
                    </a:lnL>
                    <a:lnR w="3175">
                      <a:miter lim="400000"/>
                    </a:lnR>
                    <a:lnT w="3175">
                      <a:miter lim="400000"/>
                    </a:lnT>
                    <a:lnB w="3175"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defTabSz="642937">
                        <a:defRPr sz="1800"/>
                      </a:pPr>
                      <a:r>
                        <a:rPr sz="2800">
                          <a:solidFill>
                            <a:schemeClr val="accent1">
                              <a:hueOff val="114395"/>
                              <a:lumOff val="-24975"/>
                            </a:schemeClr>
                          </a:solidFill>
                          <a:latin typeface="Canela Deck Regular"/>
                          <a:ea typeface="Canela Deck Regular"/>
                          <a:cs typeface="Canela Deck Regular"/>
                          <a:sym typeface="Canela Deck Regular"/>
                        </a:rPr>
                        <a:t>Tiro Deportivo</a:t>
                      </a:r>
                    </a:p>
                  </a:txBody>
                  <a:tcPr marL="63500" marR="63500" marT="0" marB="0" anchor="ctr" anchorCtr="0" horzOverflow="overflow">
                    <a:lnL w="3175">
                      <a:miter lim="400000"/>
                    </a:lnL>
                    <a:lnR w="3175">
                      <a:miter lim="400000"/>
                    </a:lnR>
                    <a:lnT w="3175">
                      <a:miter lim="400000"/>
                    </a:lnT>
                    <a:lnB w="3175"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defTabSz="642937">
                        <a:defRPr sz="1800"/>
                      </a:pPr>
                      <a:r>
                        <a:rPr sz="2800">
                          <a:solidFill>
                            <a:schemeClr val="accent1">
                              <a:hueOff val="114395"/>
                              <a:lumOff val="-24975"/>
                            </a:schemeClr>
                          </a:solidFill>
                          <a:latin typeface="Canela Deck Regular"/>
                          <a:ea typeface="Canela Deck Regular"/>
                          <a:cs typeface="Canela Deck Regular"/>
                          <a:sym typeface="Canela Deck Regular"/>
                        </a:rPr>
                        <a:t>Edson Ismael Ramírez</a:t>
                      </a:r>
                    </a:p>
                  </a:txBody>
                  <a:tcPr marL="63500" marR="63500" marT="0" marB="0" anchor="ctr" anchorCtr="0" horzOverflow="overflow">
                    <a:lnL w="3175">
                      <a:miter lim="400000"/>
                    </a:lnL>
                    <a:lnR w="3175">
                      <a:miter lim="400000"/>
                    </a:lnR>
                    <a:lnT w="3175">
                      <a:miter lim="400000"/>
                    </a:lnT>
                    <a:lnB w="3175"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defTabSz="642937">
                        <a:defRPr sz="1800"/>
                      </a:pPr>
                      <a:r>
                        <a:rPr sz="2800">
                          <a:solidFill>
                            <a:schemeClr val="accent1">
                              <a:hueOff val="114395"/>
                              <a:lumOff val="-24975"/>
                            </a:schemeClr>
                          </a:solidFill>
                          <a:latin typeface="Canela Deck Regular"/>
                          <a:ea typeface="Canela Deck Regular"/>
                          <a:cs typeface="Canela Deck Regular"/>
                          <a:sym typeface="Canela Deck Regular"/>
                        </a:rPr>
                        <a:t>Rifle Aire 10m</a:t>
                      </a:r>
                    </a:p>
                  </a:txBody>
                  <a:tcPr marL="63500" marR="63500" marT="0" marB="0" anchor="ctr" anchorCtr="0" horzOverflow="overflow">
                    <a:lnL w="3175">
                      <a:miter lim="400000"/>
                    </a:lnL>
                    <a:lnR w="3175">
                      <a:miter lim="400000"/>
                    </a:lnR>
                    <a:lnT w="3175">
                      <a:miter lim="400000"/>
                    </a:lnT>
                    <a:lnB w="3175"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defTabSz="642937">
                        <a:defRPr sz="1800"/>
                      </a:pPr>
                      <a:r>
                        <a:rPr sz="2800">
                          <a:solidFill>
                            <a:schemeClr val="accent1">
                              <a:hueOff val="114395"/>
                              <a:lumOff val="-24975"/>
                            </a:schemeClr>
                          </a:solidFill>
                          <a:latin typeface="Canela Deck Regular"/>
                          <a:ea typeface="Canela Deck Regular"/>
                          <a:cs typeface="Canela Deck Regular"/>
                          <a:sym typeface="Canela Deck Regular"/>
                        </a:rPr>
                        <a:t>Varonil</a:t>
                      </a:r>
                    </a:p>
                  </a:txBody>
                  <a:tcPr marL="63500" marR="63500" marT="0" marB="0" anchor="ctr" anchorCtr="0" horzOverflow="overflow">
                    <a:lnL w="3175">
                      <a:miter lim="400000"/>
                    </a:lnL>
                    <a:lnR w="3175">
                      <a:miter lim="400000"/>
                    </a:lnR>
                    <a:lnT w="3175">
                      <a:miter lim="400000"/>
                    </a:lnT>
                    <a:lnB w="3175">
                      <a:miter lim="400000"/>
                    </a:lnB>
                  </a:tcPr>
                </a:tc>
              </a:tr>
              <a:tr h="553519">
                <a:tc>
                  <a:txBody>
                    <a:bodyPr/>
                    <a:lstStyle/>
                    <a:p>
                      <a:pPr defTabSz="642937">
                        <a:defRPr sz="1800"/>
                      </a:pPr>
                      <a:r>
                        <a:rPr sz="2800">
                          <a:solidFill>
                            <a:schemeClr val="accent1">
                              <a:hueOff val="114395"/>
                              <a:lumOff val="-24975"/>
                            </a:schemeClr>
                          </a:solidFill>
                          <a:latin typeface="Canela Deck Regular"/>
                          <a:ea typeface="Canela Deck Regular"/>
                          <a:cs typeface="Canela Deck Regular"/>
                          <a:sym typeface="Canela Deck Regular"/>
                        </a:rPr>
                        <a:t>10</a:t>
                      </a:r>
                    </a:p>
                  </a:txBody>
                  <a:tcPr marL="63500" marR="63500" marT="0" marB="0" anchor="ctr" anchorCtr="0" horzOverflow="overflow">
                    <a:lnL w="3175">
                      <a:miter lim="400000"/>
                    </a:lnL>
                    <a:lnR w="3175">
                      <a:miter lim="400000"/>
                    </a:lnR>
                    <a:lnT w="3175">
                      <a:miter lim="400000"/>
                    </a:lnT>
                    <a:lnB w="3175"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defTabSz="642937">
                        <a:defRPr sz="1800"/>
                      </a:pPr>
                      <a:r>
                        <a:rPr sz="2800">
                          <a:solidFill>
                            <a:schemeClr val="accent1">
                              <a:hueOff val="114395"/>
                              <a:lumOff val="-24975"/>
                            </a:schemeClr>
                          </a:solidFill>
                          <a:latin typeface="Canela Deck Regular"/>
                          <a:ea typeface="Canela Deck Regular"/>
                          <a:cs typeface="Canela Deck Regular"/>
                          <a:sym typeface="Canela Deck Regular"/>
                        </a:rPr>
                        <a:t>Tiro Deportivo</a:t>
                      </a:r>
                    </a:p>
                  </a:txBody>
                  <a:tcPr marL="63500" marR="63500" marT="0" marB="0" anchor="ctr" anchorCtr="0" horzOverflow="overflow">
                    <a:lnL w="3175">
                      <a:miter lim="400000"/>
                    </a:lnL>
                    <a:lnR w="3175">
                      <a:miter lim="400000"/>
                    </a:lnR>
                    <a:lnT w="3175">
                      <a:miter lim="400000"/>
                    </a:lnT>
                    <a:lnB w="3175"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defTabSz="642937">
                        <a:defRPr sz="1800"/>
                      </a:pPr>
                      <a:r>
                        <a:rPr sz="2800">
                          <a:solidFill>
                            <a:schemeClr val="accent1">
                              <a:hueOff val="114395"/>
                              <a:lumOff val="-24975"/>
                            </a:schemeClr>
                          </a:solidFill>
                          <a:latin typeface="Canela Deck Regular"/>
                          <a:ea typeface="Canela Deck Regular"/>
                          <a:cs typeface="Canela Deck Regular"/>
                          <a:sym typeface="Canela Deck Regular"/>
                        </a:rPr>
                        <a:t>Gabriela Guadalupe Rodríguez Garza</a:t>
                      </a:r>
                    </a:p>
                  </a:txBody>
                  <a:tcPr marL="63500" marR="63500" marT="0" marB="0" anchor="ctr" anchorCtr="0" horzOverflow="overflow">
                    <a:lnL w="3175">
                      <a:miter lim="400000"/>
                    </a:lnL>
                    <a:lnR w="3175">
                      <a:miter lim="400000"/>
                    </a:lnR>
                    <a:lnT w="3175">
                      <a:miter lim="400000"/>
                    </a:lnT>
                    <a:lnB w="3175"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defTabSz="642937">
                        <a:defRPr sz="1800"/>
                      </a:pPr>
                      <a:r>
                        <a:rPr sz="2800">
                          <a:solidFill>
                            <a:schemeClr val="accent1">
                              <a:hueOff val="114395"/>
                              <a:lumOff val="-24975"/>
                            </a:schemeClr>
                          </a:solidFill>
                          <a:latin typeface="Canela Deck Regular"/>
                          <a:ea typeface="Canela Deck Regular"/>
                          <a:cs typeface="Canela Deck Regular"/>
                          <a:sym typeface="Canela Deck Regular"/>
                        </a:rPr>
                        <a:t>Skeet</a:t>
                      </a:r>
                    </a:p>
                  </a:txBody>
                  <a:tcPr marL="63500" marR="63500" marT="0" marB="0" anchor="ctr" anchorCtr="0" horzOverflow="overflow">
                    <a:lnL w="3175">
                      <a:miter lim="400000"/>
                    </a:lnL>
                    <a:lnR w="3175">
                      <a:miter lim="400000"/>
                    </a:lnR>
                    <a:lnT w="3175">
                      <a:miter lim="400000"/>
                    </a:lnT>
                    <a:lnB w="3175"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defTabSz="642937">
                        <a:defRPr sz="1800"/>
                      </a:pPr>
                      <a:r>
                        <a:rPr sz="2800">
                          <a:solidFill>
                            <a:schemeClr val="accent1">
                              <a:hueOff val="114395"/>
                              <a:lumOff val="-24975"/>
                            </a:schemeClr>
                          </a:solidFill>
                          <a:latin typeface="Canela Deck Regular"/>
                          <a:ea typeface="Canela Deck Regular"/>
                          <a:cs typeface="Canela Deck Regular"/>
                          <a:sym typeface="Canela Deck Regular"/>
                        </a:rPr>
                        <a:t>Femenil</a:t>
                      </a:r>
                    </a:p>
                  </a:txBody>
                  <a:tcPr marL="63500" marR="63500" marT="0" marB="0" anchor="ctr" anchorCtr="0" horzOverflow="overflow">
                    <a:lnL w="3175">
                      <a:miter lim="400000"/>
                    </a:lnL>
                    <a:lnR w="3175">
                      <a:miter lim="400000"/>
                    </a:lnR>
                    <a:lnT w="3175">
                      <a:miter lim="400000"/>
                    </a:lnT>
                    <a:lnB w="3175">
                      <a:miter lim="400000"/>
                    </a:lnB>
                  </a:tcPr>
                </a:tc>
              </a:tr>
              <a:tr h="553519">
                <a:tc>
                  <a:txBody>
                    <a:bodyPr/>
                    <a:lstStyle/>
                    <a:p>
                      <a:pPr defTabSz="642937">
                        <a:defRPr sz="1800"/>
                      </a:pPr>
                      <a:r>
                        <a:rPr sz="2800">
                          <a:solidFill>
                            <a:schemeClr val="accent1">
                              <a:hueOff val="114395"/>
                              <a:lumOff val="-24975"/>
                            </a:schemeClr>
                          </a:solidFill>
                          <a:latin typeface="Canela Deck Regular"/>
                          <a:ea typeface="Canela Deck Regular"/>
                          <a:cs typeface="Canela Deck Regular"/>
                          <a:sym typeface="Canela Deck Regular"/>
                        </a:rPr>
                        <a:t>11</a:t>
                      </a:r>
                    </a:p>
                  </a:txBody>
                  <a:tcPr marL="63500" marR="63500" marT="0" marB="0" anchor="ctr" anchorCtr="0" horzOverflow="overflow">
                    <a:lnL w="3175">
                      <a:miter lim="400000"/>
                    </a:lnL>
                    <a:lnR w="3175">
                      <a:miter lim="400000"/>
                    </a:lnR>
                    <a:lnT w="3175">
                      <a:miter lim="400000"/>
                    </a:lnT>
                    <a:lnB w="3175"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defTabSz="642937">
                        <a:defRPr sz="1800"/>
                      </a:pPr>
                      <a:r>
                        <a:rPr sz="2800">
                          <a:solidFill>
                            <a:schemeClr val="accent1">
                              <a:hueOff val="114395"/>
                              <a:lumOff val="-24975"/>
                            </a:schemeClr>
                          </a:solidFill>
                          <a:latin typeface="Canela Deck Regular"/>
                          <a:ea typeface="Canela Deck Regular"/>
                          <a:cs typeface="Canela Deck Regular"/>
                          <a:sym typeface="Canela Deck Regular"/>
                        </a:rPr>
                        <a:t>Tiro Deportivo</a:t>
                      </a:r>
                    </a:p>
                  </a:txBody>
                  <a:tcPr marL="63500" marR="63500" marT="0" marB="0" anchor="ctr" anchorCtr="0" horzOverflow="overflow">
                    <a:lnL w="3175">
                      <a:miter lim="400000"/>
                    </a:lnL>
                    <a:lnR w="3175">
                      <a:miter lim="400000"/>
                    </a:lnR>
                    <a:lnT w="3175">
                      <a:miter lim="400000"/>
                    </a:lnT>
                    <a:lnB w="3175"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defTabSz="642937">
                        <a:defRPr sz="1800"/>
                      </a:pPr>
                      <a:r>
                        <a:rPr sz="2800">
                          <a:solidFill>
                            <a:schemeClr val="accent1">
                              <a:hueOff val="114395"/>
                              <a:lumOff val="-24975"/>
                            </a:schemeClr>
                          </a:solidFill>
                          <a:latin typeface="Canela Deck Regular"/>
                          <a:ea typeface="Canela Deck Regular"/>
                          <a:cs typeface="Canela Deck Regular"/>
                          <a:sym typeface="Canela Deck Regular"/>
                        </a:rPr>
                        <a:t>Alejandra Ramírez Caballero</a:t>
                      </a:r>
                    </a:p>
                  </a:txBody>
                  <a:tcPr marL="63500" marR="63500" marT="0" marB="0" anchor="ctr" anchorCtr="0" horzOverflow="overflow">
                    <a:lnL w="3175">
                      <a:miter lim="400000"/>
                    </a:lnL>
                    <a:lnR w="3175">
                      <a:miter lim="400000"/>
                    </a:lnR>
                    <a:lnT w="3175">
                      <a:miter lim="400000"/>
                    </a:lnT>
                    <a:lnB w="3175"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defTabSz="642937">
                        <a:defRPr sz="1800"/>
                      </a:pPr>
                      <a:r>
                        <a:rPr sz="2800">
                          <a:solidFill>
                            <a:schemeClr val="accent1">
                              <a:hueOff val="114395"/>
                              <a:lumOff val="-24975"/>
                            </a:schemeClr>
                          </a:solidFill>
                          <a:latin typeface="Canela Deck Regular"/>
                          <a:ea typeface="Canela Deck Regular"/>
                          <a:cs typeface="Canela Deck Regular"/>
                          <a:sym typeface="Canela Deck Regular"/>
                        </a:rPr>
                        <a:t>Fosa</a:t>
                      </a:r>
                    </a:p>
                  </a:txBody>
                  <a:tcPr marL="63500" marR="63500" marT="0" marB="0" anchor="ctr" anchorCtr="0" horzOverflow="overflow">
                    <a:lnL w="3175">
                      <a:miter lim="400000"/>
                    </a:lnL>
                    <a:lnR w="3175">
                      <a:miter lim="400000"/>
                    </a:lnR>
                    <a:lnT w="3175">
                      <a:miter lim="400000"/>
                    </a:lnT>
                    <a:lnB w="3175"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defTabSz="642937">
                        <a:defRPr sz="1800"/>
                      </a:pPr>
                      <a:r>
                        <a:rPr sz="2800">
                          <a:solidFill>
                            <a:schemeClr val="accent1">
                              <a:hueOff val="114395"/>
                              <a:lumOff val="-24975"/>
                            </a:schemeClr>
                          </a:solidFill>
                          <a:latin typeface="Canela Deck Regular"/>
                          <a:ea typeface="Canela Deck Regular"/>
                          <a:cs typeface="Canela Deck Regular"/>
                          <a:sym typeface="Canela Deck Regular"/>
                        </a:rPr>
                        <a:t>Femenil/Mixta</a:t>
                      </a:r>
                    </a:p>
                  </a:txBody>
                  <a:tcPr marL="63500" marR="63500" marT="0" marB="0" anchor="ctr" anchorCtr="0" horzOverflow="overflow">
                    <a:lnL w="3175">
                      <a:miter lim="400000"/>
                    </a:lnL>
                    <a:lnR w="3175">
                      <a:miter lim="400000"/>
                    </a:lnR>
                    <a:lnT w="3175">
                      <a:miter lim="400000"/>
                    </a:lnT>
                    <a:lnB w="3175">
                      <a:miter lim="400000"/>
                    </a:lnB>
                  </a:tcPr>
                </a:tc>
              </a:tr>
              <a:tr h="553519">
                <a:tc>
                  <a:txBody>
                    <a:bodyPr/>
                    <a:lstStyle/>
                    <a:p>
                      <a:pPr defTabSz="642937">
                        <a:defRPr sz="1800"/>
                      </a:pPr>
                      <a:r>
                        <a:rPr sz="2800">
                          <a:solidFill>
                            <a:schemeClr val="accent1">
                              <a:hueOff val="114395"/>
                              <a:lumOff val="-24975"/>
                            </a:schemeClr>
                          </a:solidFill>
                          <a:latin typeface="Canela Deck Regular"/>
                          <a:ea typeface="Canela Deck Regular"/>
                          <a:cs typeface="Canela Deck Regular"/>
                          <a:sym typeface="Canela Deck Regular"/>
                        </a:rPr>
                        <a:t>12</a:t>
                      </a:r>
                    </a:p>
                  </a:txBody>
                  <a:tcPr marL="63500" marR="63500" marT="0" marB="0" anchor="ctr" anchorCtr="0" horzOverflow="overflow">
                    <a:lnL w="3175">
                      <a:miter lim="400000"/>
                    </a:lnL>
                    <a:lnR w="3175">
                      <a:miter lim="400000"/>
                    </a:lnR>
                    <a:lnT w="3175">
                      <a:miter lim="400000"/>
                    </a:lnT>
                    <a:lnB w="3175"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defTabSz="642937">
                        <a:defRPr sz="1800"/>
                      </a:pPr>
                      <a:r>
                        <a:rPr sz="2800">
                          <a:solidFill>
                            <a:schemeClr val="accent1">
                              <a:hueOff val="114395"/>
                              <a:lumOff val="-24975"/>
                            </a:schemeClr>
                          </a:solidFill>
                          <a:latin typeface="Canela Deck Regular"/>
                          <a:ea typeface="Canela Deck Regular"/>
                          <a:cs typeface="Canela Deck Regular"/>
                          <a:sym typeface="Canela Deck Regular"/>
                        </a:rPr>
                        <a:t>Tiro Deportivo</a:t>
                      </a:r>
                    </a:p>
                  </a:txBody>
                  <a:tcPr marL="63500" marR="63500" marT="0" marB="0" anchor="ctr" anchorCtr="0" horzOverflow="overflow">
                    <a:lnL w="3175">
                      <a:miter lim="400000"/>
                    </a:lnL>
                    <a:lnR w="3175">
                      <a:miter lim="400000"/>
                    </a:lnR>
                    <a:lnT w="3175">
                      <a:miter lim="400000"/>
                    </a:lnT>
                    <a:lnB w="3175"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defTabSz="642937">
                        <a:defRPr sz="1800"/>
                      </a:pPr>
                      <a:r>
                        <a:rPr sz="2800">
                          <a:solidFill>
                            <a:schemeClr val="accent1">
                              <a:hueOff val="114395"/>
                              <a:lumOff val="-24975"/>
                            </a:schemeClr>
                          </a:solidFill>
                          <a:latin typeface="Canela Deck Regular"/>
                          <a:ea typeface="Canela Deck Regular"/>
                          <a:cs typeface="Canela Deck Regular"/>
                          <a:sym typeface="Canela Deck Regular"/>
                        </a:rPr>
                        <a:t>Jorge Martín Orozco Díaz</a:t>
                      </a:r>
                    </a:p>
                  </a:txBody>
                  <a:tcPr marL="63500" marR="63500" marT="0" marB="0" anchor="ctr" anchorCtr="0" horzOverflow="overflow">
                    <a:lnL w="3175">
                      <a:miter lim="400000"/>
                    </a:lnL>
                    <a:lnR w="3175">
                      <a:miter lim="400000"/>
                    </a:lnR>
                    <a:lnT w="3175">
                      <a:miter lim="400000"/>
                    </a:lnT>
                    <a:lnB w="3175"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defTabSz="642937">
                        <a:defRPr sz="1800"/>
                      </a:pPr>
                      <a:r>
                        <a:rPr sz="2800">
                          <a:solidFill>
                            <a:schemeClr val="accent1">
                              <a:hueOff val="114395"/>
                              <a:lumOff val="-24975"/>
                            </a:schemeClr>
                          </a:solidFill>
                          <a:latin typeface="Canela Deck Regular"/>
                          <a:ea typeface="Canela Deck Regular"/>
                          <a:cs typeface="Canela Deck Regular"/>
                          <a:sym typeface="Canela Deck Regular"/>
                        </a:rPr>
                        <a:t>Fosa</a:t>
                      </a:r>
                    </a:p>
                  </a:txBody>
                  <a:tcPr marL="63500" marR="63500" marT="0" marB="0" anchor="ctr" anchorCtr="0" horzOverflow="overflow">
                    <a:lnL w="3175">
                      <a:miter lim="400000"/>
                    </a:lnL>
                    <a:lnR w="3175">
                      <a:miter lim="400000"/>
                    </a:lnR>
                    <a:lnT w="3175">
                      <a:miter lim="400000"/>
                    </a:lnT>
                    <a:lnB w="3175"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defTabSz="642937">
                        <a:defRPr sz="1800"/>
                      </a:pPr>
                      <a:r>
                        <a:rPr sz="2800">
                          <a:solidFill>
                            <a:schemeClr val="accent1">
                              <a:hueOff val="114395"/>
                              <a:lumOff val="-24975"/>
                            </a:schemeClr>
                          </a:solidFill>
                          <a:latin typeface="Canela Deck Regular"/>
                          <a:ea typeface="Canela Deck Regular"/>
                          <a:cs typeface="Canela Deck Regular"/>
                          <a:sym typeface="Canela Deck Regular"/>
                        </a:rPr>
                        <a:t>Varonil/Mixta</a:t>
                      </a:r>
                    </a:p>
                  </a:txBody>
                  <a:tcPr marL="63500" marR="63500" marT="0" marB="0" anchor="ctr" anchorCtr="0" horzOverflow="overflow">
                    <a:lnL w="3175">
                      <a:miter lim="400000"/>
                    </a:lnL>
                    <a:lnR w="3175">
                      <a:miter lim="400000"/>
                    </a:lnR>
                    <a:lnT w="3175">
                      <a:miter lim="400000"/>
                    </a:lnT>
                    <a:lnB w="3175">
                      <a:miter lim="400000"/>
                    </a:lnB>
                  </a:tcPr>
                </a:tc>
              </a:tr>
              <a:tr h="553519">
                <a:tc>
                  <a:txBody>
                    <a:bodyPr/>
                    <a:lstStyle/>
                    <a:p>
                      <a:pPr defTabSz="642937">
                        <a:defRPr sz="1800"/>
                      </a:pPr>
                      <a:r>
                        <a:rPr sz="2800">
                          <a:solidFill>
                            <a:schemeClr val="accent1">
                              <a:hueOff val="114395"/>
                              <a:lumOff val="-24975"/>
                            </a:schemeClr>
                          </a:solidFill>
                          <a:latin typeface="Canela Deck Regular"/>
                          <a:ea typeface="Canela Deck Regular"/>
                          <a:cs typeface="Canela Deck Regular"/>
                          <a:sym typeface="Canela Deck Regular"/>
                        </a:rPr>
                        <a:t>13</a:t>
                      </a:r>
                    </a:p>
                  </a:txBody>
                  <a:tcPr marL="63500" marR="63500" marT="0" marB="0" anchor="ctr" anchorCtr="0" horzOverflow="overflow">
                    <a:lnL w="3175">
                      <a:miter lim="400000"/>
                    </a:lnL>
                    <a:lnR w="3175">
                      <a:miter lim="400000"/>
                    </a:lnR>
                    <a:lnT w="3175">
                      <a:miter lim="400000"/>
                    </a:lnT>
                    <a:lnB w="3175"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defTabSz="642937">
                        <a:defRPr sz="1800"/>
                      </a:pPr>
                      <a:r>
                        <a:rPr sz="2800">
                          <a:solidFill>
                            <a:schemeClr val="accent1">
                              <a:hueOff val="114395"/>
                              <a:lumOff val="-24975"/>
                            </a:schemeClr>
                          </a:solidFill>
                          <a:latin typeface="Canela Deck Regular"/>
                          <a:ea typeface="Canela Deck Regular"/>
                          <a:cs typeface="Canela Deck Regular"/>
                          <a:sym typeface="Canela Deck Regular"/>
                        </a:rPr>
                        <a:t>Tiro con Arco</a:t>
                      </a:r>
                    </a:p>
                  </a:txBody>
                  <a:tcPr marL="63500" marR="63500" marT="0" marB="0" anchor="ctr" anchorCtr="0" horzOverflow="overflow">
                    <a:lnL w="3175">
                      <a:miter lim="400000"/>
                    </a:lnL>
                    <a:lnR w="3175">
                      <a:miter lim="400000"/>
                    </a:lnR>
                    <a:lnT w="3175">
                      <a:miter lim="400000"/>
                    </a:lnT>
                    <a:lnB w="3175"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defTabSz="642937">
                        <a:defRPr sz="1800"/>
                      </a:pPr>
                      <a:r>
                        <a:rPr sz="2800">
                          <a:solidFill>
                            <a:schemeClr val="accent1">
                              <a:hueOff val="114395"/>
                              <a:lumOff val="-24975"/>
                            </a:schemeClr>
                          </a:solidFill>
                          <a:latin typeface="Canela Deck Regular"/>
                          <a:ea typeface="Canela Deck Regular"/>
                          <a:cs typeface="Canela Deck Regular"/>
                          <a:sym typeface="Canela Deck Regular"/>
                        </a:rPr>
                        <a:t>Alejandra Valencia Trujillo</a:t>
                      </a:r>
                    </a:p>
                  </a:txBody>
                  <a:tcPr marL="63500" marR="63500" marT="0" marB="0" anchor="ctr" anchorCtr="0" horzOverflow="overflow">
                    <a:lnL w="3175">
                      <a:miter lim="400000"/>
                    </a:lnL>
                    <a:lnR w="3175">
                      <a:miter lim="400000"/>
                    </a:lnR>
                    <a:lnT w="3175">
                      <a:miter lim="400000"/>
                    </a:lnT>
                    <a:lnB w="3175"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defTabSz="642937">
                        <a:defRPr sz="1800"/>
                      </a:pPr>
                      <a:r>
                        <a:rPr sz="2800">
                          <a:solidFill>
                            <a:schemeClr val="accent1">
                              <a:hueOff val="114395"/>
                              <a:lumOff val="-24975"/>
                            </a:schemeClr>
                          </a:solidFill>
                          <a:latin typeface="Canela Deck Regular"/>
                          <a:ea typeface="Canela Deck Regular"/>
                          <a:cs typeface="Canela Deck Regular"/>
                          <a:sym typeface="Canela Deck Regular"/>
                        </a:rPr>
                        <a:t>Recurvo Individual</a:t>
                      </a:r>
                    </a:p>
                  </a:txBody>
                  <a:tcPr marL="63500" marR="63500" marT="0" marB="0" anchor="ctr" anchorCtr="0" horzOverflow="overflow">
                    <a:lnL w="3175">
                      <a:miter lim="400000"/>
                    </a:lnL>
                    <a:lnR w="3175">
                      <a:miter lim="400000"/>
                    </a:lnR>
                    <a:lnT w="3175">
                      <a:miter lim="400000"/>
                    </a:lnT>
                    <a:lnB w="3175"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defTabSz="642937">
                        <a:defRPr sz="1800"/>
                      </a:pPr>
                      <a:r>
                        <a:rPr sz="2800">
                          <a:solidFill>
                            <a:schemeClr val="accent1">
                              <a:hueOff val="114395"/>
                              <a:lumOff val="-24975"/>
                            </a:schemeClr>
                          </a:solidFill>
                          <a:latin typeface="Canela Deck Regular"/>
                          <a:ea typeface="Canela Deck Regular"/>
                          <a:cs typeface="Canela Deck Regular"/>
                          <a:sym typeface="Canela Deck Regular"/>
                        </a:rPr>
                        <a:t>Femenil</a:t>
                      </a:r>
                    </a:p>
                  </a:txBody>
                  <a:tcPr marL="63500" marR="63500" marT="0" marB="0" anchor="ctr" anchorCtr="0" horzOverflow="overflow">
                    <a:lnL w="3175">
                      <a:miter lim="400000"/>
                    </a:lnL>
                    <a:lnR w="3175">
                      <a:miter lim="400000"/>
                    </a:lnR>
                    <a:lnT w="3175">
                      <a:miter lim="400000"/>
                    </a:lnT>
                    <a:lnB w="3175">
                      <a:miter lim="400000"/>
                    </a:lnB>
                  </a:tcPr>
                </a:tc>
              </a:tr>
              <a:tr h="553519">
                <a:tc>
                  <a:txBody>
                    <a:bodyPr/>
                    <a:lstStyle/>
                    <a:p>
                      <a:pPr defTabSz="642937">
                        <a:defRPr sz="1800"/>
                      </a:pPr>
                      <a:r>
                        <a:rPr sz="2800">
                          <a:solidFill>
                            <a:schemeClr val="accent1">
                              <a:hueOff val="114395"/>
                              <a:lumOff val="-24975"/>
                            </a:schemeClr>
                          </a:solidFill>
                          <a:latin typeface="Canela Deck Regular"/>
                          <a:ea typeface="Canela Deck Regular"/>
                          <a:cs typeface="Canela Deck Regular"/>
                          <a:sym typeface="Canela Deck Regular"/>
                        </a:rPr>
                        <a:t>14</a:t>
                      </a:r>
                    </a:p>
                  </a:txBody>
                  <a:tcPr marL="63500" marR="63500" marT="0" marB="0" anchor="ctr" anchorCtr="0" horzOverflow="overflow">
                    <a:lnL w="3175">
                      <a:miter lim="400000"/>
                    </a:lnL>
                    <a:lnR w="3175">
                      <a:miter lim="400000"/>
                    </a:lnR>
                    <a:lnT w="3175">
                      <a:miter lim="400000"/>
                    </a:lnT>
                    <a:lnB w="3175"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defTabSz="642937">
                        <a:defRPr sz="1800"/>
                      </a:pPr>
                      <a:r>
                        <a:rPr sz="2800">
                          <a:solidFill>
                            <a:schemeClr val="accent1">
                              <a:hueOff val="114395"/>
                              <a:lumOff val="-24975"/>
                            </a:schemeClr>
                          </a:solidFill>
                          <a:latin typeface="Canela Deck Regular"/>
                          <a:ea typeface="Canela Deck Regular"/>
                          <a:cs typeface="Canela Deck Regular"/>
                          <a:sym typeface="Canela Deck Regular"/>
                        </a:rPr>
                        <a:t>Vela</a:t>
                      </a:r>
                    </a:p>
                  </a:txBody>
                  <a:tcPr marL="63500" marR="63500" marT="0" marB="0" anchor="ctr" anchorCtr="0" horzOverflow="overflow">
                    <a:lnL w="3175">
                      <a:miter lim="400000"/>
                    </a:lnL>
                    <a:lnR w="3175">
                      <a:miter lim="400000"/>
                    </a:lnR>
                    <a:lnT w="3175">
                      <a:miter lim="400000"/>
                    </a:lnT>
                    <a:lnB w="3175"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defTabSz="642937">
                        <a:defRPr sz="1800"/>
                      </a:pPr>
                      <a:r>
                        <a:rPr sz="2800">
                          <a:solidFill>
                            <a:schemeClr val="accent1">
                              <a:hueOff val="114395"/>
                              <a:lumOff val="-24975"/>
                            </a:schemeClr>
                          </a:solidFill>
                          <a:latin typeface="Canela Deck Regular"/>
                          <a:ea typeface="Canela Deck Regular"/>
                          <a:cs typeface="Canela Deck Regular"/>
                          <a:sym typeface="Canela Deck Regular"/>
                        </a:rPr>
                        <a:t>Demita Vega De Lille</a:t>
                      </a:r>
                    </a:p>
                  </a:txBody>
                  <a:tcPr marL="63500" marR="63500" marT="0" marB="0" anchor="ctr" anchorCtr="0" horzOverflow="overflow">
                    <a:lnL w="3175">
                      <a:miter lim="400000"/>
                    </a:lnL>
                    <a:lnR w="3175">
                      <a:miter lim="400000"/>
                    </a:lnR>
                    <a:lnT w="3175">
                      <a:miter lim="400000"/>
                    </a:lnT>
                    <a:lnB w="3175"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defTabSz="642937">
                        <a:defRPr sz="1800"/>
                      </a:pPr>
                      <a:r>
                        <a:rPr sz="2800">
                          <a:solidFill>
                            <a:schemeClr val="accent1">
                              <a:hueOff val="114395"/>
                              <a:lumOff val="-24975"/>
                            </a:schemeClr>
                          </a:solidFill>
                          <a:latin typeface="Canela Deck Regular"/>
                          <a:ea typeface="Canela Deck Regular"/>
                          <a:cs typeface="Canela Deck Regular"/>
                          <a:sym typeface="Canela Deck Regular"/>
                        </a:rPr>
                        <a:t>RS:X</a:t>
                      </a:r>
                    </a:p>
                  </a:txBody>
                  <a:tcPr marL="63500" marR="63500" marT="0" marB="0" anchor="ctr" anchorCtr="0" horzOverflow="overflow">
                    <a:lnL w="3175">
                      <a:miter lim="400000"/>
                    </a:lnL>
                    <a:lnR w="3175">
                      <a:miter lim="400000"/>
                    </a:lnR>
                    <a:lnT w="3175">
                      <a:miter lim="400000"/>
                    </a:lnT>
                    <a:lnB w="3175"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defTabSz="642937">
                        <a:defRPr sz="1800"/>
                      </a:pPr>
                      <a:r>
                        <a:rPr sz="2800">
                          <a:solidFill>
                            <a:schemeClr val="accent1">
                              <a:hueOff val="114395"/>
                              <a:lumOff val="-24975"/>
                            </a:schemeClr>
                          </a:solidFill>
                          <a:latin typeface="Canela Deck Regular"/>
                          <a:ea typeface="Canela Deck Regular"/>
                          <a:cs typeface="Canela Deck Regular"/>
                          <a:sym typeface="Canela Deck Regular"/>
                        </a:rPr>
                        <a:t>Femenil</a:t>
                      </a:r>
                    </a:p>
                  </a:txBody>
                  <a:tcPr marL="63500" marR="63500" marT="0" marB="0" anchor="ctr" anchorCtr="0" horzOverflow="overflow">
                    <a:lnL w="3175">
                      <a:miter lim="400000"/>
                    </a:lnL>
                    <a:lnR w="3175">
                      <a:miter lim="400000"/>
                    </a:lnR>
                    <a:lnT w="3175">
                      <a:miter lim="400000"/>
                    </a:lnT>
                    <a:lnB w="3175">
                      <a:miter lim="400000"/>
                    </a:lnB>
                  </a:tcPr>
                </a:tc>
              </a:tr>
              <a:tr h="553519">
                <a:tc>
                  <a:txBody>
                    <a:bodyPr/>
                    <a:lstStyle/>
                    <a:p>
                      <a:pPr defTabSz="642937">
                        <a:defRPr sz="1800"/>
                      </a:pPr>
                      <a:r>
                        <a:rPr sz="2800">
                          <a:solidFill>
                            <a:schemeClr val="accent1">
                              <a:hueOff val="114395"/>
                              <a:lumOff val="-24975"/>
                            </a:schemeClr>
                          </a:solidFill>
                          <a:latin typeface="Canela Deck Regular"/>
                          <a:ea typeface="Canela Deck Regular"/>
                          <a:cs typeface="Canela Deck Regular"/>
                          <a:sym typeface="Canela Deck Regular"/>
                        </a:rPr>
                        <a:t>15</a:t>
                      </a:r>
                    </a:p>
                  </a:txBody>
                  <a:tcPr marL="63500" marR="63500" marT="0" marB="0" anchor="ctr" anchorCtr="0" horzOverflow="overflow">
                    <a:lnL w="3175">
                      <a:miter lim="400000"/>
                    </a:lnL>
                    <a:lnR w="3175">
                      <a:miter lim="400000"/>
                    </a:lnR>
                    <a:lnT w="3175">
                      <a:miter lim="400000"/>
                    </a:lnT>
                    <a:lnB w="3175"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defTabSz="642937">
                        <a:defRPr sz="1800"/>
                      </a:pPr>
                      <a:r>
                        <a:rPr sz="2800">
                          <a:solidFill>
                            <a:schemeClr val="accent1">
                              <a:hueOff val="114395"/>
                              <a:lumOff val="-24975"/>
                            </a:schemeClr>
                          </a:solidFill>
                          <a:latin typeface="Canela Deck Regular"/>
                          <a:ea typeface="Canela Deck Regular"/>
                          <a:cs typeface="Canela Deck Regular"/>
                          <a:sym typeface="Canela Deck Regular"/>
                        </a:rPr>
                        <a:t>Vela</a:t>
                      </a:r>
                    </a:p>
                  </a:txBody>
                  <a:tcPr marL="63500" marR="63500" marT="0" marB="0" anchor="ctr" anchorCtr="0" horzOverflow="overflow">
                    <a:lnL w="3175">
                      <a:miter lim="400000"/>
                    </a:lnL>
                    <a:lnR w="3175">
                      <a:miter lim="400000"/>
                    </a:lnR>
                    <a:lnT w="3175">
                      <a:miter lim="400000"/>
                    </a:lnT>
                    <a:lnB w="3175"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defTabSz="642937">
                        <a:defRPr sz="1800"/>
                      </a:pPr>
                      <a:r>
                        <a:rPr sz="2800">
                          <a:solidFill>
                            <a:schemeClr val="accent1">
                              <a:hueOff val="114395"/>
                              <a:lumOff val="-24975"/>
                            </a:schemeClr>
                          </a:solidFill>
                          <a:latin typeface="Canela Deck Regular"/>
                          <a:ea typeface="Canela Deck Regular"/>
                          <a:cs typeface="Canela Deck Regular"/>
                          <a:sym typeface="Canela Deck Regular"/>
                        </a:rPr>
                        <a:t>Elena Oetling Ramírez</a:t>
                      </a:r>
                    </a:p>
                  </a:txBody>
                  <a:tcPr marL="63500" marR="63500" marT="0" marB="0" anchor="ctr" anchorCtr="0" horzOverflow="overflow">
                    <a:lnL w="3175">
                      <a:miter lim="400000"/>
                    </a:lnL>
                    <a:lnR w="3175">
                      <a:miter lim="400000"/>
                    </a:lnR>
                    <a:lnT w="3175">
                      <a:miter lim="400000"/>
                    </a:lnT>
                    <a:lnB w="3175"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defTabSz="642937">
                        <a:defRPr sz="1800"/>
                      </a:pPr>
                      <a:r>
                        <a:rPr sz="2800">
                          <a:solidFill>
                            <a:schemeClr val="accent1">
                              <a:hueOff val="114395"/>
                              <a:lumOff val="-24975"/>
                            </a:schemeClr>
                          </a:solidFill>
                          <a:latin typeface="Canela Deck Regular"/>
                          <a:ea typeface="Canela Deck Regular"/>
                          <a:cs typeface="Canela Deck Regular"/>
                          <a:sym typeface="Canela Deck Regular"/>
                        </a:rPr>
                        <a:t>Laser Radial</a:t>
                      </a:r>
                    </a:p>
                  </a:txBody>
                  <a:tcPr marL="63500" marR="63500" marT="0" marB="0" anchor="ctr" anchorCtr="0" horzOverflow="overflow">
                    <a:lnL w="3175">
                      <a:miter lim="400000"/>
                    </a:lnL>
                    <a:lnR w="3175">
                      <a:miter lim="400000"/>
                    </a:lnR>
                    <a:lnT w="3175">
                      <a:miter lim="400000"/>
                    </a:lnT>
                    <a:lnB w="3175"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defTabSz="642937">
                        <a:defRPr sz="1800"/>
                      </a:pPr>
                      <a:r>
                        <a:rPr sz="2800">
                          <a:solidFill>
                            <a:schemeClr val="accent1">
                              <a:hueOff val="114395"/>
                              <a:lumOff val="-24975"/>
                            </a:schemeClr>
                          </a:solidFill>
                          <a:latin typeface="Canela Deck Regular"/>
                          <a:ea typeface="Canela Deck Regular"/>
                          <a:cs typeface="Canela Deck Regular"/>
                          <a:sym typeface="Canela Deck Regular"/>
                        </a:rPr>
                        <a:t>Femenil</a:t>
                      </a:r>
                    </a:p>
                  </a:txBody>
                  <a:tcPr marL="63500" marR="63500" marT="0" marB="0" anchor="ctr" anchorCtr="0" horzOverflow="overflow">
                    <a:lnL w="3175">
                      <a:miter lim="400000"/>
                    </a:lnL>
                    <a:lnR w="3175">
                      <a:miter lim="400000"/>
                    </a:lnR>
                    <a:lnT w="3175">
                      <a:miter lim="400000"/>
                    </a:lnT>
                    <a:lnB w="3175">
                      <a:miter lim="400000"/>
                    </a:lnB>
                  </a:tcPr>
                </a:tc>
              </a:tr>
              <a:tr h="553519">
                <a:tc>
                  <a:txBody>
                    <a:bodyPr/>
                    <a:lstStyle/>
                    <a:p>
                      <a:pPr defTabSz="642937">
                        <a:defRPr sz="1800"/>
                      </a:pPr>
                      <a:r>
                        <a:rPr sz="2800">
                          <a:solidFill>
                            <a:schemeClr val="accent1">
                              <a:hueOff val="114395"/>
                              <a:lumOff val="-24975"/>
                            </a:schemeClr>
                          </a:solidFill>
                          <a:latin typeface="Canela Deck Regular"/>
                          <a:ea typeface="Canela Deck Regular"/>
                          <a:cs typeface="Canela Deck Regular"/>
                          <a:sym typeface="Canela Deck Regular"/>
                        </a:rPr>
                        <a:t>16</a:t>
                      </a:r>
                    </a:p>
                  </a:txBody>
                  <a:tcPr marL="63500" marR="63500" marT="0" marB="0" anchor="ctr" anchorCtr="0" horzOverflow="overflow">
                    <a:lnL w="3175">
                      <a:miter lim="400000"/>
                    </a:lnL>
                    <a:lnR w="3175">
                      <a:miter lim="400000"/>
                    </a:lnR>
                    <a:lnT w="3175">
                      <a:miter lim="400000"/>
                    </a:lnT>
                    <a:lnB w="3175"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defTabSz="642937">
                        <a:defRPr sz="1800"/>
                      </a:pPr>
                      <a:r>
                        <a:rPr sz="2800">
                          <a:solidFill>
                            <a:schemeClr val="accent1">
                              <a:hueOff val="114395"/>
                              <a:lumOff val="-24975"/>
                            </a:schemeClr>
                          </a:solidFill>
                          <a:latin typeface="Canela Deck Regular"/>
                          <a:ea typeface="Canela Deck Regular"/>
                          <a:cs typeface="Canela Deck Regular"/>
                          <a:sym typeface="Canela Deck Regular"/>
                        </a:rPr>
                        <a:t>Vela</a:t>
                      </a:r>
                    </a:p>
                  </a:txBody>
                  <a:tcPr marL="63500" marR="63500" marT="0" marB="0" anchor="ctr" anchorCtr="0" horzOverflow="overflow">
                    <a:lnL w="3175">
                      <a:miter lim="400000"/>
                    </a:lnL>
                    <a:lnR w="3175">
                      <a:miter lim="400000"/>
                    </a:lnR>
                    <a:lnT w="3175">
                      <a:miter lim="400000"/>
                    </a:lnT>
                    <a:lnB w="3175"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defTabSz="642937">
                        <a:defRPr sz="1800"/>
                      </a:pPr>
                      <a:r>
                        <a:rPr sz="2800">
                          <a:solidFill>
                            <a:schemeClr val="accent1">
                              <a:hueOff val="114395"/>
                              <a:lumOff val="-24975"/>
                            </a:schemeClr>
                          </a:solidFill>
                          <a:latin typeface="Canela Deck Regular"/>
                          <a:ea typeface="Canela Deck Regular"/>
                          <a:cs typeface="Canela Deck Regular"/>
                          <a:sym typeface="Canela Deck Regular"/>
                        </a:rPr>
                        <a:t>Juan Ignacio Pérez Soltero</a:t>
                      </a:r>
                    </a:p>
                  </a:txBody>
                  <a:tcPr marL="63500" marR="63500" marT="0" marB="0" anchor="ctr" anchorCtr="0" horzOverflow="overflow">
                    <a:lnL w="3175">
                      <a:miter lim="400000"/>
                    </a:lnL>
                    <a:lnR w="3175">
                      <a:miter lim="400000"/>
                    </a:lnR>
                    <a:lnT w="3175">
                      <a:miter lim="400000"/>
                    </a:lnT>
                    <a:lnB w="3175"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defTabSz="642937">
                        <a:defRPr sz="1800"/>
                      </a:pPr>
                      <a:r>
                        <a:rPr sz="2800">
                          <a:solidFill>
                            <a:schemeClr val="accent1">
                              <a:hueOff val="114395"/>
                              <a:lumOff val="-24975"/>
                            </a:schemeClr>
                          </a:solidFill>
                          <a:latin typeface="Canela Deck Regular"/>
                          <a:ea typeface="Canela Deck Regular"/>
                          <a:cs typeface="Canela Deck Regular"/>
                          <a:sym typeface="Canela Deck Regular"/>
                        </a:rPr>
                        <a:t>Finn</a:t>
                      </a:r>
                    </a:p>
                  </a:txBody>
                  <a:tcPr marL="63500" marR="63500" marT="0" marB="0" anchor="ctr" anchorCtr="0" horzOverflow="overflow">
                    <a:lnL w="3175">
                      <a:miter lim="400000"/>
                    </a:lnL>
                    <a:lnR w="3175">
                      <a:miter lim="400000"/>
                    </a:lnR>
                    <a:lnT w="3175">
                      <a:miter lim="400000"/>
                    </a:lnT>
                    <a:lnB w="3175"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defTabSz="642937">
                        <a:defRPr sz="1800"/>
                      </a:pPr>
                      <a:r>
                        <a:rPr sz="2800">
                          <a:solidFill>
                            <a:schemeClr val="accent1">
                              <a:hueOff val="114395"/>
                              <a:lumOff val="-24975"/>
                            </a:schemeClr>
                          </a:solidFill>
                          <a:latin typeface="Canela Deck Regular"/>
                          <a:ea typeface="Canela Deck Regular"/>
                          <a:cs typeface="Canela Deck Regular"/>
                          <a:sym typeface="Canela Deck Regular"/>
                        </a:rPr>
                        <a:t>Varonil</a:t>
                      </a:r>
                    </a:p>
                  </a:txBody>
                  <a:tcPr marL="63500" marR="63500" marT="0" marB="0" anchor="ctr" anchorCtr="0" horzOverflow="overflow">
                    <a:lnL w="3175">
                      <a:miter lim="400000"/>
                    </a:lnL>
                    <a:lnR w="3175">
                      <a:miter lim="400000"/>
                    </a:lnR>
                    <a:lnT w="3175">
                      <a:miter lim="400000"/>
                    </a:lnT>
                    <a:lnB w="3175">
                      <a:miter lim="400000"/>
                    </a:lnB>
                  </a:tcPr>
                </a:tc>
              </a:tr>
              <a:tr h="553519">
                <a:tc>
                  <a:txBody>
                    <a:bodyPr/>
                    <a:lstStyle/>
                    <a:p>
                      <a:pPr defTabSz="642937">
                        <a:defRPr sz="1800"/>
                      </a:pPr>
                      <a:r>
                        <a:rPr sz="2800">
                          <a:solidFill>
                            <a:schemeClr val="accent1">
                              <a:hueOff val="114395"/>
                              <a:lumOff val="-24975"/>
                            </a:schemeClr>
                          </a:solidFill>
                          <a:latin typeface="Canela Deck Regular"/>
                          <a:ea typeface="Canela Deck Regular"/>
                          <a:cs typeface="Canela Deck Regular"/>
                          <a:sym typeface="Canela Deck Regular"/>
                        </a:rPr>
                        <a:t>17</a:t>
                      </a:r>
                    </a:p>
                  </a:txBody>
                  <a:tcPr marL="63500" marR="63500" marT="0" marB="0" anchor="ctr" anchorCtr="0" horzOverflow="overflow">
                    <a:lnL w="3175">
                      <a:miter lim="400000"/>
                    </a:lnL>
                    <a:lnR w="3175">
                      <a:miter lim="400000"/>
                    </a:lnR>
                    <a:lnT w="3175">
                      <a:miter lim="400000"/>
                    </a:lnT>
                    <a:lnB w="3175"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defTabSz="642937">
                        <a:defRPr sz="1800"/>
                      </a:pPr>
                      <a:r>
                        <a:rPr sz="2800">
                          <a:solidFill>
                            <a:schemeClr val="accent1">
                              <a:hueOff val="114395"/>
                              <a:lumOff val="-24975"/>
                            </a:schemeClr>
                          </a:solidFill>
                          <a:latin typeface="Canela Deck Regular"/>
                          <a:ea typeface="Canela Deck Regular"/>
                          <a:cs typeface="Canela Deck Regular"/>
                          <a:sym typeface="Canela Deck Regular"/>
                        </a:rPr>
                        <a:t>Vela</a:t>
                      </a:r>
                    </a:p>
                  </a:txBody>
                  <a:tcPr marL="63500" marR="63500" marT="0" marB="0" anchor="ctr" anchorCtr="0" horzOverflow="overflow">
                    <a:lnL w="3175">
                      <a:miter lim="400000"/>
                    </a:lnL>
                    <a:lnR w="3175">
                      <a:miter lim="400000"/>
                    </a:lnR>
                    <a:lnT w="3175">
                      <a:miter lim="400000"/>
                    </a:lnT>
                    <a:lnB w="3175"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defTabSz="642937">
                        <a:defRPr sz="1800"/>
                      </a:pPr>
                      <a:r>
                        <a:rPr sz="2800">
                          <a:solidFill>
                            <a:schemeClr val="accent1">
                              <a:hueOff val="114395"/>
                              <a:lumOff val="-24975"/>
                            </a:schemeClr>
                          </a:solidFill>
                          <a:latin typeface="Canela Deck Regular"/>
                          <a:ea typeface="Canela Deck Regular"/>
                          <a:cs typeface="Canela Deck Regular"/>
                          <a:sym typeface="Canela Deck Regular"/>
                        </a:rPr>
                        <a:t>Ignacio Berenger Lleonart</a:t>
                      </a:r>
                    </a:p>
                  </a:txBody>
                  <a:tcPr marL="63500" marR="63500" marT="0" marB="0" anchor="ctr" anchorCtr="0" horzOverflow="overflow">
                    <a:lnL w="3175">
                      <a:miter lim="400000"/>
                    </a:lnL>
                    <a:lnR w="3175">
                      <a:miter lim="400000"/>
                    </a:lnR>
                    <a:lnT w="3175">
                      <a:miter lim="400000"/>
                    </a:lnT>
                    <a:lnB w="3175"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defTabSz="642937">
                        <a:defRPr sz="1800"/>
                      </a:pPr>
                      <a:r>
                        <a:rPr sz="2800">
                          <a:solidFill>
                            <a:schemeClr val="accent1">
                              <a:hueOff val="114395"/>
                              <a:lumOff val="-24975"/>
                            </a:schemeClr>
                          </a:solidFill>
                          <a:latin typeface="Canela Deck Regular"/>
                          <a:ea typeface="Canela Deck Regular"/>
                          <a:cs typeface="Canela Deck Regular"/>
                          <a:sym typeface="Canela Deck Regular"/>
                        </a:rPr>
                        <a:t>RS:X</a:t>
                      </a:r>
                    </a:p>
                  </a:txBody>
                  <a:tcPr marL="63500" marR="63500" marT="0" marB="0" anchor="ctr" anchorCtr="0" horzOverflow="overflow">
                    <a:lnL w="3175">
                      <a:miter lim="400000"/>
                    </a:lnL>
                    <a:lnR w="3175">
                      <a:miter lim="400000"/>
                    </a:lnR>
                    <a:lnT w="3175">
                      <a:miter lim="400000"/>
                    </a:lnT>
                    <a:lnB w="3175"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defTabSz="642937">
                        <a:defRPr sz="1800"/>
                      </a:pPr>
                      <a:r>
                        <a:rPr sz="2800">
                          <a:solidFill>
                            <a:schemeClr val="accent1">
                              <a:hueOff val="114395"/>
                              <a:lumOff val="-24975"/>
                            </a:schemeClr>
                          </a:solidFill>
                          <a:latin typeface="Canela Deck Regular"/>
                          <a:ea typeface="Canela Deck Regular"/>
                          <a:cs typeface="Canela Deck Regular"/>
                          <a:sym typeface="Canela Deck Regular"/>
                        </a:rPr>
                        <a:t>Varonil</a:t>
                      </a:r>
                    </a:p>
                  </a:txBody>
                  <a:tcPr marL="63500" marR="63500" marT="0" marB="0" anchor="ctr" anchorCtr="0" horzOverflow="overflow">
                    <a:lnL w="3175">
                      <a:miter lim="400000"/>
                    </a:lnL>
                    <a:lnR w="3175">
                      <a:miter lim="400000"/>
                    </a:lnR>
                    <a:lnT w="3175">
                      <a:miter lim="400000"/>
                    </a:lnT>
                    <a:lnB w="3175">
                      <a:miter lim="400000"/>
                    </a:lnB>
                  </a:tcPr>
                </a:tc>
              </a:tr>
              <a:tr h="553519">
                <a:tc>
                  <a:txBody>
                    <a:bodyPr/>
                    <a:lstStyle/>
                    <a:p>
                      <a:pPr defTabSz="642937">
                        <a:defRPr sz="1800"/>
                      </a:pPr>
                      <a:r>
                        <a:rPr sz="2800">
                          <a:solidFill>
                            <a:schemeClr val="accent1">
                              <a:hueOff val="114395"/>
                              <a:lumOff val="-24975"/>
                            </a:schemeClr>
                          </a:solidFill>
                          <a:latin typeface="Canela Deck Regular"/>
                          <a:ea typeface="Canela Deck Regular"/>
                          <a:cs typeface="Canela Deck Regular"/>
                          <a:sym typeface="Canela Deck Regular"/>
                        </a:rPr>
                        <a:t>18</a:t>
                      </a:r>
                    </a:p>
                  </a:txBody>
                  <a:tcPr marL="63500" marR="63500" marT="0" marB="0" anchor="ctr" anchorCtr="0" horzOverflow="overflow">
                    <a:lnL w="3175">
                      <a:miter lim="400000"/>
                    </a:lnL>
                    <a:lnR w="3175">
                      <a:miter lim="400000"/>
                    </a:lnR>
                    <a:lnT w="3175">
                      <a:miter lim="400000"/>
                    </a:lnT>
                    <a:lnB w="3175"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defTabSz="642937">
                        <a:defRPr sz="1800"/>
                      </a:pPr>
                      <a:r>
                        <a:rPr sz="2800">
                          <a:solidFill>
                            <a:schemeClr val="accent1">
                              <a:hueOff val="114395"/>
                              <a:lumOff val="-24975"/>
                            </a:schemeClr>
                          </a:solidFill>
                          <a:latin typeface="Canela Deck Regular"/>
                          <a:ea typeface="Canela Deck Regular"/>
                          <a:cs typeface="Canela Deck Regular"/>
                          <a:sym typeface="Canela Deck Regular"/>
                        </a:rPr>
                        <a:t>Ecuestre</a:t>
                      </a:r>
                    </a:p>
                  </a:txBody>
                  <a:tcPr marL="63500" marR="63500" marT="0" marB="0" anchor="ctr" anchorCtr="0" horzOverflow="overflow">
                    <a:lnL w="3175">
                      <a:miter lim="400000"/>
                    </a:lnL>
                    <a:lnR w="3175">
                      <a:miter lim="400000"/>
                    </a:lnR>
                    <a:lnT w="3175">
                      <a:miter lim="400000"/>
                    </a:lnT>
                    <a:lnB w="3175"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defTabSz="642937">
                        <a:defRPr sz="1800"/>
                      </a:pPr>
                      <a:r>
                        <a:rPr sz="2800">
                          <a:solidFill>
                            <a:schemeClr val="accent1">
                              <a:hueOff val="114395"/>
                              <a:lumOff val="-24975"/>
                            </a:schemeClr>
                          </a:solidFill>
                          <a:latin typeface="Canela Deck Regular"/>
                          <a:ea typeface="Canela Deck Regular"/>
                          <a:cs typeface="Canela Deck Regular"/>
                          <a:sym typeface="Canela Deck Regular"/>
                        </a:rPr>
                        <a:t>Martha Fernanda Del Valle Quirarte</a:t>
                      </a:r>
                    </a:p>
                  </a:txBody>
                  <a:tcPr marL="63500" marR="63500" marT="0" marB="0" anchor="ctr" anchorCtr="0" horzOverflow="overflow">
                    <a:lnL w="3175">
                      <a:miter lim="400000"/>
                    </a:lnL>
                    <a:lnR w="3175">
                      <a:miter lim="400000"/>
                    </a:lnR>
                    <a:lnT w="3175">
                      <a:miter lim="400000"/>
                    </a:lnT>
                    <a:lnB w="3175"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defTabSz="642937">
                        <a:defRPr sz="1800"/>
                      </a:pPr>
                      <a:r>
                        <a:rPr sz="2800">
                          <a:solidFill>
                            <a:schemeClr val="accent1">
                              <a:hueOff val="114395"/>
                              <a:lumOff val="-24975"/>
                            </a:schemeClr>
                          </a:solidFill>
                          <a:latin typeface="Canela Deck Regular"/>
                          <a:ea typeface="Canela Deck Regular"/>
                          <a:cs typeface="Canela Deck Regular"/>
                          <a:sym typeface="Canela Deck Regular"/>
                        </a:rPr>
                        <a:t>Adiestramiento</a:t>
                      </a:r>
                    </a:p>
                  </a:txBody>
                  <a:tcPr marL="63500" marR="63500" marT="0" marB="0" anchor="ctr" anchorCtr="0" horzOverflow="overflow">
                    <a:lnL w="3175">
                      <a:miter lim="400000"/>
                    </a:lnL>
                    <a:lnR w="3175">
                      <a:miter lim="400000"/>
                    </a:lnR>
                    <a:lnT w="3175">
                      <a:miter lim="400000"/>
                    </a:lnT>
                    <a:lnB w="3175"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defTabSz="642937">
                        <a:defRPr sz="1800"/>
                      </a:pPr>
                      <a:r>
                        <a:rPr sz="2800">
                          <a:solidFill>
                            <a:schemeClr val="accent1">
                              <a:hueOff val="114395"/>
                              <a:lumOff val="-24975"/>
                            </a:schemeClr>
                          </a:solidFill>
                          <a:latin typeface="Canela Deck Regular"/>
                          <a:ea typeface="Canela Deck Regular"/>
                          <a:cs typeface="Canela Deck Regular"/>
                          <a:sym typeface="Canela Deck Regular"/>
                        </a:rPr>
                        <a:t>Mixta</a:t>
                      </a:r>
                    </a:p>
                  </a:txBody>
                  <a:tcPr marL="63500" marR="63500" marT="0" marB="0" anchor="ctr" anchorCtr="0" horzOverflow="overflow">
                    <a:lnL w="3175">
                      <a:miter lim="400000"/>
                    </a:lnL>
                    <a:lnR w="3175">
                      <a:miter lim="400000"/>
                    </a:lnR>
                    <a:lnT w="3175">
                      <a:miter lim="400000"/>
                    </a:lnT>
                    <a:lnB w="3175">
                      <a:miter lim="400000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ransition xmlns:p14="http://schemas.microsoft.com/office/powerpoint/2010/main" spd="med" advClick="1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Número de diapositiva"/>
          <p:cNvSpPr txBox="1"/>
          <p:nvPr>
            <p:ph type="sldNum" sz="quarter" idx="2"/>
          </p:nvPr>
        </p:nvSpPr>
        <p:spPr>
          <a:xfrm>
            <a:off x="3874085" y="12701611"/>
            <a:ext cx="381535" cy="626388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pic>
        <p:nvPicPr>
          <p:cNvPr id="196" name="Imagen" descr="Imagen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101600" y="-31750"/>
            <a:ext cx="24496890" cy="13779500"/>
          </a:xfrm>
          <a:prstGeom prst="rect">
            <a:avLst/>
          </a:prstGeom>
          <a:ln w="12700">
            <a:miter lim="400000"/>
          </a:ln>
        </p:spPr>
      </p:pic>
      <p:graphicFrame>
        <p:nvGraphicFramePr>
          <p:cNvPr id="197" name="Tabla"/>
          <p:cNvGraphicFramePr/>
          <p:nvPr/>
        </p:nvGraphicFramePr>
        <p:xfrm>
          <a:off x="2249053" y="3151334"/>
          <a:ext cx="19492320" cy="7684554"/>
        </p:xfrm>
        <a:graphic xmlns:a="http://schemas.openxmlformats.org/drawingml/2006/main">
          <a:graphicData uri="http://schemas.openxmlformats.org/drawingml/2006/table">
            <a:tbl>
              <a:tblPr firstCol="0" firstRow="0" lastCol="0" lastRow="0" bandCol="0" bandRow="1" rtl="0">
                <a:tableStyleId>{4C3C2611-4C71-4FC5-86AE-919BDF0F9419}</a:tableStyleId>
              </a:tblPr>
              <a:tblGrid>
                <a:gridCol w="3932737"/>
                <a:gridCol w="5830970"/>
                <a:gridCol w="2034504"/>
                <a:gridCol w="3932737"/>
                <a:gridCol w="3753431"/>
              </a:tblGrid>
              <a:tr h="698307"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b="1" sz="3700">
                          <a:latin typeface="Cochin"/>
                          <a:ea typeface="Cochin"/>
                          <a:cs typeface="Cochin"/>
                          <a:sym typeface="Cochin"/>
                        </a:rPr>
                        <a:t>Disciplina</a:t>
                      </a:r>
                    </a:p>
                  </a:txBody>
                  <a:tcPr marL="50800" marR="50800" marT="50800" marB="50800" anchor="ctr" anchorCtr="0" horzOverflow="overflow">
                    <a:lnL w="3175">
                      <a:miter lim="400000"/>
                    </a:lnL>
                    <a:lnR w="12700">
                      <a:solidFill>
                        <a:srgbClr val="164F86"/>
                      </a:solidFill>
                      <a:prstDash val="sysDot"/>
                      <a:miter lim="400000"/>
                    </a:lnR>
                    <a:lnT w="3175">
                      <a:miter lim="400000"/>
                    </a:lnT>
                    <a:lnB w="12700">
                      <a:solidFill>
                        <a:srgbClr val="164F86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/>
                      </a:pPr>
                      <a:r>
                        <a:rPr b="1" sz="3700">
                          <a:latin typeface="Cochin"/>
                          <a:ea typeface="Cochin"/>
                          <a:cs typeface="Cochin"/>
                          <a:sym typeface="Cochin"/>
                        </a:rPr>
                        <a:t>Prueba</a:t>
                      </a:r>
                    </a:p>
                  </a:txBody>
                  <a:tcPr marL="50800" marR="50800" marT="50800" marB="50800" anchor="ctr" anchorCtr="0" horzOverflow="overflow">
                    <a:lnL w="12700">
                      <a:solidFill>
                        <a:srgbClr val="164F86"/>
                      </a:solidFill>
                      <a:prstDash val="sysDot"/>
                      <a:miter lim="400000"/>
                    </a:lnL>
                    <a:lnR w="12700">
                      <a:solidFill>
                        <a:srgbClr val="164F86"/>
                      </a:solidFill>
                      <a:prstDash val="sysDot"/>
                      <a:miter lim="400000"/>
                    </a:lnR>
                    <a:lnT w="3175">
                      <a:miter lim="400000"/>
                    </a:lnT>
                    <a:lnB w="12700">
                      <a:solidFill>
                        <a:srgbClr val="164F86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b="1" sz="3700">
                          <a:latin typeface="Cochin"/>
                          <a:ea typeface="Cochin"/>
                          <a:cs typeface="Cochin"/>
                          <a:sym typeface="Cochin"/>
                        </a:rPr>
                        <a:t>Rama</a:t>
                      </a:r>
                    </a:p>
                  </a:txBody>
                  <a:tcPr marL="50800" marR="50800" marT="50800" marB="50800" anchor="ctr" anchorCtr="0" horzOverflow="overflow">
                    <a:lnL w="12700">
                      <a:solidFill>
                        <a:srgbClr val="164F86"/>
                      </a:solidFill>
                      <a:prstDash val="sysDot"/>
                      <a:miter lim="400000"/>
                    </a:lnL>
                    <a:lnR w="12700">
                      <a:solidFill>
                        <a:srgbClr val="164F86"/>
                      </a:solidFill>
                      <a:prstDash val="sysDot"/>
                      <a:miter lim="400000"/>
                    </a:lnR>
                    <a:lnT w="3175">
                      <a:miter lim="400000"/>
                    </a:lnT>
                    <a:lnB w="12700">
                      <a:solidFill>
                        <a:srgbClr val="164F86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b="1" sz="3700">
                          <a:latin typeface="Cochin"/>
                          <a:ea typeface="Cochin"/>
                          <a:cs typeface="Cochin"/>
                          <a:sym typeface="Cochin"/>
                        </a:rPr>
                        <a:t>Participaciones</a:t>
                      </a:r>
                    </a:p>
                  </a:txBody>
                  <a:tcPr marL="50800" marR="50800" marT="50800" marB="50800" anchor="ctr" anchorCtr="0" horzOverflow="overflow">
                    <a:lnL w="12700">
                      <a:solidFill>
                        <a:srgbClr val="164F86"/>
                      </a:solidFill>
                      <a:prstDash val="sysDot"/>
                      <a:miter lim="400000"/>
                    </a:lnL>
                    <a:lnR w="12700">
                      <a:solidFill>
                        <a:srgbClr val="164F86"/>
                      </a:solidFill>
                      <a:prstDash val="sysDot"/>
                      <a:miter lim="400000"/>
                    </a:lnR>
                    <a:lnT w="3175">
                      <a:miter lim="400000"/>
                    </a:lnT>
                    <a:lnB w="12700">
                      <a:solidFill>
                        <a:srgbClr val="164F86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b="1" sz="3700">
                          <a:latin typeface="Cochin"/>
                          <a:ea typeface="Cochin"/>
                          <a:cs typeface="Cochin"/>
                          <a:sym typeface="Cochin"/>
                        </a:rPr>
                        <a:t>No. Deportistas</a:t>
                      </a:r>
                    </a:p>
                  </a:txBody>
                  <a:tcPr marL="50800" marR="50800" marT="50800" marB="50800" anchor="ctr" anchorCtr="0" horzOverflow="overflow">
                    <a:lnL w="12700">
                      <a:solidFill>
                        <a:srgbClr val="164F86"/>
                      </a:solidFill>
                      <a:prstDash val="sysDot"/>
                      <a:miter lim="400000"/>
                    </a:lnL>
                    <a:lnR w="12700">
                      <a:solidFill>
                        <a:srgbClr val="164F86"/>
                      </a:solidFill>
                      <a:prstDash val="sysDot"/>
                      <a:miter lim="400000"/>
                    </a:lnR>
                    <a:lnT w="3175">
                      <a:miter lim="400000"/>
                    </a:lnT>
                    <a:lnB w="12700">
                      <a:solidFill>
                        <a:srgbClr val="164F86"/>
                      </a:solidFill>
                      <a:miter lim="400000"/>
                    </a:lnB>
                    <a:noFill/>
                  </a:tcPr>
                </a:tc>
              </a:tr>
              <a:tr h="698307">
                <a:tc rowSpan="5">
                  <a:txBody>
                    <a:bodyPr/>
                    <a:lstStyle/>
                    <a:p>
                      <a:pPr algn="l" defTabSz="914400">
                        <a:defRPr sz="1800"/>
                      </a:pPr>
                      <a:r>
                        <a:rPr sz="3500">
                          <a:latin typeface="Cochin"/>
                          <a:ea typeface="Cochin"/>
                          <a:cs typeface="Cochin"/>
                          <a:sym typeface="Cochin"/>
                        </a:rPr>
                        <a:t>1. Atletismo</a:t>
                      </a:r>
                    </a:p>
                  </a:txBody>
                  <a:tcPr marL="50800" marR="50800" marT="50800" marB="50800" anchor="ctr" anchorCtr="0" horzOverflow="overflow">
                    <a:lnL w="3175">
                      <a:miter lim="400000"/>
                    </a:lnL>
                    <a:lnR w="12700">
                      <a:solidFill>
                        <a:srgbClr val="164F86"/>
                      </a:solidFill>
                      <a:prstDash val="sysDot"/>
                      <a:miter lim="400000"/>
                    </a:lnR>
                    <a:lnT w="12700">
                      <a:solidFill>
                        <a:srgbClr val="164F86"/>
                      </a:solidFill>
                      <a:miter lim="400000"/>
                    </a:lnT>
                    <a:lnB w="12700">
                      <a:solidFill>
                        <a:srgbClr val="164F86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/>
                      </a:pPr>
                      <a:r>
                        <a:rPr sz="3500">
                          <a:latin typeface="Cochin"/>
                          <a:ea typeface="Cochin"/>
                          <a:cs typeface="Cochin"/>
                          <a:sym typeface="Cochin"/>
                        </a:rPr>
                        <a:t>1. Maratón</a:t>
                      </a:r>
                    </a:p>
                  </a:txBody>
                  <a:tcPr marL="50800" marR="50800" marT="50800" marB="50800" anchor="ctr" anchorCtr="0" horzOverflow="overflow">
                    <a:lnL w="12700">
                      <a:solidFill>
                        <a:srgbClr val="164F86"/>
                      </a:solidFill>
                      <a:prstDash val="sysDot"/>
                      <a:miter lim="400000"/>
                    </a:lnL>
                    <a:lnR w="12700">
                      <a:solidFill>
                        <a:srgbClr val="164F86"/>
                      </a:solidFill>
                      <a:prstDash val="sysDot"/>
                      <a:miter lim="400000"/>
                    </a:lnR>
                    <a:lnT w="12700">
                      <a:solidFill>
                        <a:srgbClr val="164F86"/>
                      </a:solidFill>
                      <a:miter lim="400000"/>
                    </a:lnT>
                    <a:lnB w="12700">
                      <a:solidFill>
                        <a:srgbClr val="164F86"/>
                      </a:solidFill>
                      <a:prstDash val="sysDot"/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3500">
                          <a:latin typeface="Cochin"/>
                          <a:ea typeface="Cochin"/>
                          <a:cs typeface="Cochin"/>
                          <a:sym typeface="Cochin"/>
                        </a:rPr>
                        <a:t>Varonil</a:t>
                      </a:r>
                    </a:p>
                  </a:txBody>
                  <a:tcPr marL="50800" marR="50800" marT="50800" marB="50800" anchor="ctr" anchorCtr="0" horzOverflow="overflow">
                    <a:lnL w="12700">
                      <a:solidFill>
                        <a:srgbClr val="164F86"/>
                      </a:solidFill>
                      <a:prstDash val="sysDot"/>
                      <a:miter lim="400000"/>
                    </a:lnL>
                    <a:lnR w="12700">
                      <a:solidFill>
                        <a:srgbClr val="164F86"/>
                      </a:solidFill>
                      <a:prstDash val="sysDot"/>
                      <a:miter lim="400000"/>
                    </a:lnR>
                    <a:lnT w="12700">
                      <a:solidFill>
                        <a:srgbClr val="164F86"/>
                      </a:solidFill>
                      <a:miter lim="400000"/>
                    </a:lnT>
                    <a:lnB w="12700">
                      <a:solidFill>
                        <a:srgbClr val="164F86"/>
                      </a:solidFill>
                      <a:prstDash val="sysDot"/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3500">
                          <a:latin typeface="Cochin"/>
                          <a:ea typeface="Cochin"/>
                          <a:cs typeface="Cochin"/>
                          <a:sym typeface="Cochin"/>
                        </a:rPr>
                        <a:t>3</a:t>
                      </a:r>
                    </a:p>
                  </a:txBody>
                  <a:tcPr marL="50800" marR="50800" marT="50800" marB="50800" anchor="ctr" anchorCtr="0" horzOverflow="overflow">
                    <a:lnL w="12700">
                      <a:solidFill>
                        <a:srgbClr val="164F86"/>
                      </a:solidFill>
                      <a:prstDash val="sysDot"/>
                      <a:miter lim="400000"/>
                    </a:lnL>
                    <a:lnR w="12700">
                      <a:solidFill>
                        <a:srgbClr val="164F86"/>
                      </a:solidFill>
                      <a:prstDash val="sysDot"/>
                      <a:miter lim="400000"/>
                    </a:lnR>
                    <a:lnT w="12700">
                      <a:solidFill>
                        <a:srgbClr val="164F86"/>
                      </a:solidFill>
                      <a:miter lim="400000"/>
                    </a:lnT>
                    <a:lnB w="12700">
                      <a:solidFill>
                        <a:srgbClr val="164F86"/>
                      </a:solidFill>
                      <a:prstDash val="sysDot"/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3500">
                          <a:latin typeface="Cochin"/>
                          <a:ea typeface="Cochin"/>
                          <a:cs typeface="Cochin"/>
                          <a:sym typeface="Cochin"/>
                        </a:rPr>
                        <a:t>3</a:t>
                      </a:r>
                    </a:p>
                  </a:txBody>
                  <a:tcPr marL="50800" marR="50800" marT="50800" marB="50800" anchor="ctr" anchorCtr="0" horzOverflow="overflow">
                    <a:lnL w="12700">
                      <a:solidFill>
                        <a:srgbClr val="164F86"/>
                      </a:solidFill>
                      <a:prstDash val="sysDot"/>
                      <a:miter lim="400000"/>
                    </a:lnL>
                    <a:lnR w="12700">
                      <a:solidFill>
                        <a:srgbClr val="164F86"/>
                      </a:solidFill>
                      <a:prstDash val="sysDot"/>
                      <a:miter lim="400000"/>
                    </a:lnR>
                    <a:lnT w="12700">
                      <a:solidFill>
                        <a:srgbClr val="164F86"/>
                      </a:solidFill>
                      <a:miter lim="400000"/>
                    </a:lnT>
                    <a:lnB w="12700">
                      <a:solidFill>
                        <a:srgbClr val="164F86"/>
                      </a:solidFill>
                      <a:prstDash val="sysDot"/>
                      <a:miter lim="400000"/>
                    </a:lnB>
                    <a:noFill/>
                  </a:tcPr>
                </a:tc>
              </a:tr>
              <a:tr h="698307">
                <a:tc vMerge="1">
                  <a:tcPr/>
                </a:tc>
                <a:tc>
                  <a:txBody>
                    <a:bodyPr/>
                    <a:lstStyle/>
                    <a:p>
                      <a:pPr algn="l" defTabSz="914400">
                        <a:defRPr sz="1800"/>
                      </a:pPr>
                      <a:r>
                        <a:rPr sz="3500">
                          <a:latin typeface="Cochin"/>
                          <a:ea typeface="Cochin"/>
                          <a:cs typeface="Cochin"/>
                          <a:sym typeface="Cochin"/>
                        </a:rPr>
                        <a:t>2. Maratón </a:t>
                      </a:r>
                    </a:p>
                  </a:txBody>
                  <a:tcPr marL="50800" marR="50800" marT="50800" marB="50800" anchor="ctr" anchorCtr="0" horzOverflow="overflow">
                    <a:lnL w="12700">
                      <a:solidFill>
                        <a:srgbClr val="164F86"/>
                      </a:solidFill>
                      <a:prstDash val="sysDot"/>
                      <a:miter lim="400000"/>
                    </a:lnL>
                    <a:lnR w="12700">
                      <a:solidFill>
                        <a:srgbClr val="164F86"/>
                      </a:solidFill>
                      <a:prstDash val="sysDot"/>
                      <a:miter lim="400000"/>
                    </a:lnR>
                    <a:lnT w="12700">
                      <a:solidFill>
                        <a:srgbClr val="164F86"/>
                      </a:solidFill>
                      <a:prstDash val="sysDot"/>
                      <a:miter lim="400000"/>
                    </a:lnT>
                    <a:lnB w="12700">
                      <a:solidFill>
                        <a:srgbClr val="164F86"/>
                      </a:solidFill>
                      <a:prstDash val="sysDot"/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3500">
                          <a:latin typeface="Cochin"/>
                          <a:ea typeface="Cochin"/>
                          <a:cs typeface="Cochin"/>
                          <a:sym typeface="Cochin"/>
                        </a:rPr>
                        <a:t>Femenil</a:t>
                      </a:r>
                    </a:p>
                  </a:txBody>
                  <a:tcPr marL="50800" marR="50800" marT="50800" marB="50800" anchor="ctr" anchorCtr="0" horzOverflow="overflow">
                    <a:lnL w="12700">
                      <a:solidFill>
                        <a:srgbClr val="164F86"/>
                      </a:solidFill>
                      <a:prstDash val="sysDot"/>
                      <a:miter lim="400000"/>
                    </a:lnL>
                    <a:lnR w="12700">
                      <a:solidFill>
                        <a:srgbClr val="164F86"/>
                      </a:solidFill>
                      <a:prstDash val="sysDot"/>
                      <a:miter lim="400000"/>
                    </a:lnR>
                    <a:lnT w="12700">
                      <a:solidFill>
                        <a:srgbClr val="164F86"/>
                      </a:solidFill>
                      <a:prstDash val="sysDot"/>
                      <a:miter lim="400000"/>
                    </a:lnT>
                    <a:lnB w="12700">
                      <a:solidFill>
                        <a:srgbClr val="164F86"/>
                      </a:solidFill>
                      <a:prstDash val="sysDot"/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3500">
                          <a:latin typeface="Cochin"/>
                          <a:ea typeface="Cochin"/>
                          <a:cs typeface="Cochin"/>
                          <a:sym typeface="Cochin"/>
                        </a:rPr>
                        <a:t>2</a:t>
                      </a:r>
                    </a:p>
                  </a:txBody>
                  <a:tcPr marL="50800" marR="50800" marT="50800" marB="50800" anchor="ctr" anchorCtr="0" horzOverflow="overflow">
                    <a:lnL w="12700">
                      <a:solidFill>
                        <a:srgbClr val="164F86"/>
                      </a:solidFill>
                      <a:prstDash val="sysDot"/>
                      <a:miter lim="400000"/>
                    </a:lnL>
                    <a:lnR w="12700">
                      <a:solidFill>
                        <a:srgbClr val="164F86"/>
                      </a:solidFill>
                      <a:prstDash val="sysDot"/>
                      <a:miter lim="400000"/>
                    </a:lnR>
                    <a:lnT w="12700">
                      <a:solidFill>
                        <a:srgbClr val="164F86"/>
                      </a:solidFill>
                      <a:prstDash val="sysDot"/>
                      <a:miter lim="400000"/>
                    </a:lnT>
                    <a:lnB w="12700">
                      <a:solidFill>
                        <a:srgbClr val="164F86"/>
                      </a:solidFill>
                      <a:prstDash val="sysDot"/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3500">
                          <a:latin typeface="Cochin"/>
                          <a:ea typeface="Cochin"/>
                          <a:cs typeface="Cochin"/>
                          <a:sym typeface="Cochin"/>
                        </a:rPr>
                        <a:t>2</a:t>
                      </a:r>
                    </a:p>
                  </a:txBody>
                  <a:tcPr marL="50800" marR="50800" marT="50800" marB="50800" anchor="ctr" anchorCtr="0" horzOverflow="overflow">
                    <a:lnL w="12700">
                      <a:solidFill>
                        <a:srgbClr val="164F86"/>
                      </a:solidFill>
                      <a:prstDash val="sysDot"/>
                      <a:miter lim="400000"/>
                    </a:lnL>
                    <a:lnR w="12700">
                      <a:solidFill>
                        <a:srgbClr val="164F86"/>
                      </a:solidFill>
                      <a:prstDash val="sysDot"/>
                      <a:miter lim="400000"/>
                    </a:lnR>
                    <a:lnT w="12700">
                      <a:solidFill>
                        <a:srgbClr val="164F86"/>
                      </a:solidFill>
                      <a:prstDash val="sysDot"/>
                      <a:miter lim="400000"/>
                    </a:lnT>
                    <a:lnB w="12700">
                      <a:solidFill>
                        <a:srgbClr val="164F86"/>
                      </a:solidFill>
                      <a:prstDash val="sysDot"/>
                      <a:miter lim="400000"/>
                    </a:lnB>
                    <a:noFill/>
                  </a:tcPr>
                </a:tc>
              </a:tr>
              <a:tr h="698307">
                <a:tc vMerge="1">
                  <a:tcPr/>
                </a:tc>
                <a:tc>
                  <a:txBody>
                    <a:bodyPr/>
                    <a:lstStyle/>
                    <a:p>
                      <a:pPr algn="l" defTabSz="914400">
                        <a:defRPr sz="1800"/>
                      </a:pPr>
                      <a:r>
                        <a:rPr sz="3500">
                          <a:latin typeface="Cochin"/>
                          <a:ea typeface="Cochin"/>
                          <a:cs typeface="Cochin"/>
                          <a:sym typeface="Cochin"/>
                        </a:rPr>
                        <a:t>3. Marcha 20 km</a:t>
                      </a:r>
                    </a:p>
                  </a:txBody>
                  <a:tcPr marL="50800" marR="50800" marT="50800" marB="50800" anchor="ctr" anchorCtr="0" horzOverflow="overflow">
                    <a:lnL w="12700">
                      <a:solidFill>
                        <a:srgbClr val="164F86"/>
                      </a:solidFill>
                      <a:prstDash val="sysDot"/>
                      <a:miter lim="400000"/>
                    </a:lnL>
                    <a:lnR w="12700">
                      <a:solidFill>
                        <a:srgbClr val="164F86"/>
                      </a:solidFill>
                      <a:prstDash val="sysDot"/>
                      <a:miter lim="400000"/>
                    </a:lnR>
                    <a:lnT w="12700">
                      <a:solidFill>
                        <a:srgbClr val="164F86"/>
                      </a:solidFill>
                      <a:prstDash val="sysDot"/>
                      <a:miter lim="400000"/>
                    </a:lnT>
                    <a:lnB w="12700">
                      <a:solidFill>
                        <a:srgbClr val="164F86"/>
                      </a:solidFill>
                      <a:prstDash val="sysDot"/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3500">
                          <a:latin typeface="Cochin"/>
                          <a:ea typeface="Cochin"/>
                          <a:cs typeface="Cochin"/>
                          <a:sym typeface="Cochin"/>
                        </a:rPr>
                        <a:t>Varonil</a:t>
                      </a:r>
                    </a:p>
                  </a:txBody>
                  <a:tcPr marL="50800" marR="50800" marT="50800" marB="50800" anchor="ctr" anchorCtr="0" horzOverflow="overflow">
                    <a:lnL w="12700">
                      <a:solidFill>
                        <a:srgbClr val="164F86"/>
                      </a:solidFill>
                      <a:prstDash val="sysDot"/>
                      <a:miter lim="400000"/>
                    </a:lnL>
                    <a:lnR w="12700">
                      <a:solidFill>
                        <a:srgbClr val="164F86"/>
                      </a:solidFill>
                      <a:prstDash val="sysDot"/>
                      <a:miter lim="400000"/>
                    </a:lnR>
                    <a:lnT w="12700">
                      <a:solidFill>
                        <a:srgbClr val="164F86"/>
                      </a:solidFill>
                      <a:prstDash val="sysDot"/>
                      <a:miter lim="400000"/>
                    </a:lnT>
                    <a:lnB w="12700">
                      <a:solidFill>
                        <a:srgbClr val="164F86"/>
                      </a:solidFill>
                      <a:prstDash val="sysDot"/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3500">
                          <a:latin typeface="Cochin"/>
                          <a:ea typeface="Cochin"/>
                          <a:cs typeface="Cochin"/>
                          <a:sym typeface="Cochin"/>
                        </a:rPr>
                        <a:t>2</a:t>
                      </a:r>
                    </a:p>
                  </a:txBody>
                  <a:tcPr marL="50800" marR="50800" marT="50800" marB="50800" anchor="ctr" anchorCtr="0" horzOverflow="overflow">
                    <a:lnL w="12700">
                      <a:solidFill>
                        <a:srgbClr val="164F86"/>
                      </a:solidFill>
                      <a:prstDash val="sysDot"/>
                      <a:miter lim="400000"/>
                    </a:lnL>
                    <a:lnR w="12700">
                      <a:solidFill>
                        <a:srgbClr val="164F86"/>
                      </a:solidFill>
                      <a:prstDash val="sysDot"/>
                      <a:miter lim="400000"/>
                    </a:lnR>
                    <a:lnT w="12700">
                      <a:solidFill>
                        <a:srgbClr val="164F86"/>
                      </a:solidFill>
                      <a:prstDash val="sysDot"/>
                      <a:miter lim="400000"/>
                    </a:lnT>
                    <a:lnB w="12700">
                      <a:solidFill>
                        <a:srgbClr val="164F86"/>
                      </a:solidFill>
                      <a:prstDash val="sysDot"/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3500">
                          <a:latin typeface="Cochin"/>
                          <a:ea typeface="Cochin"/>
                          <a:cs typeface="Cochin"/>
                          <a:sym typeface="Cochin"/>
                        </a:rPr>
                        <a:t>2</a:t>
                      </a:r>
                    </a:p>
                  </a:txBody>
                  <a:tcPr marL="50800" marR="50800" marT="50800" marB="50800" anchor="ctr" anchorCtr="0" horzOverflow="overflow">
                    <a:lnL w="12700">
                      <a:solidFill>
                        <a:srgbClr val="164F86"/>
                      </a:solidFill>
                      <a:prstDash val="sysDot"/>
                      <a:miter lim="400000"/>
                    </a:lnL>
                    <a:lnR w="12700">
                      <a:solidFill>
                        <a:srgbClr val="164F86"/>
                      </a:solidFill>
                      <a:prstDash val="sysDot"/>
                      <a:miter lim="400000"/>
                    </a:lnR>
                    <a:lnT w="12700">
                      <a:solidFill>
                        <a:srgbClr val="164F86"/>
                      </a:solidFill>
                      <a:prstDash val="sysDot"/>
                      <a:miter lim="400000"/>
                    </a:lnT>
                    <a:lnB w="12700">
                      <a:solidFill>
                        <a:srgbClr val="164F86"/>
                      </a:solidFill>
                      <a:prstDash val="sysDot"/>
                      <a:miter lim="400000"/>
                    </a:lnB>
                    <a:noFill/>
                  </a:tcPr>
                </a:tc>
              </a:tr>
              <a:tr h="698307">
                <a:tc vMerge="1">
                  <a:tcPr/>
                </a:tc>
                <a:tc>
                  <a:txBody>
                    <a:bodyPr/>
                    <a:lstStyle/>
                    <a:p>
                      <a:pPr algn="l" defTabSz="914400">
                        <a:defRPr sz="1800"/>
                      </a:pPr>
                      <a:r>
                        <a:rPr sz="3500">
                          <a:latin typeface="Cochin"/>
                          <a:ea typeface="Cochin"/>
                          <a:cs typeface="Cochin"/>
                          <a:sym typeface="Cochin"/>
                        </a:rPr>
                        <a:t>4. Marcha 20 km</a:t>
                      </a:r>
                    </a:p>
                  </a:txBody>
                  <a:tcPr marL="50800" marR="50800" marT="50800" marB="50800" anchor="ctr" anchorCtr="0" horzOverflow="overflow">
                    <a:lnL w="12700">
                      <a:solidFill>
                        <a:srgbClr val="164F86"/>
                      </a:solidFill>
                      <a:prstDash val="sysDot"/>
                      <a:miter lim="400000"/>
                    </a:lnL>
                    <a:lnR w="12700">
                      <a:solidFill>
                        <a:srgbClr val="164F86"/>
                      </a:solidFill>
                      <a:prstDash val="sysDot"/>
                      <a:miter lim="400000"/>
                    </a:lnR>
                    <a:lnT w="12700">
                      <a:solidFill>
                        <a:srgbClr val="164F86"/>
                      </a:solidFill>
                      <a:prstDash val="sysDot"/>
                      <a:miter lim="400000"/>
                    </a:lnT>
                    <a:lnB w="12700">
                      <a:solidFill>
                        <a:srgbClr val="164F86"/>
                      </a:solidFill>
                      <a:prstDash val="sysDot"/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3500">
                          <a:latin typeface="Cochin"/>
                          <a:ea typeface="Cochin"/>
                          <a:cs typeface="Cochin"/>
                          <a:sym typeface="Cochin"/>
                        </a:rPr>
                        <a:t>Femenil</a:t>
                      </a:r>
                    </a:p>
                  </a:txBody>
                  <a:tcPr marL="50800" marR="50800" marT="50800" marB="50800" anchor="ctr" anchorCtr="0" horzOverflow="overflow">
                    <a:lnL w="12700">
                      <a:solidFill>
                        <a:srgbClr val="164F86"/>
                      </a:solidFill>
                      <a:prstDash val="sysDot"/>
                      <a:miter lim="400000"/>
                    </a:lnL>
                    <a:lnR w="12700">
                      <a:solidFill>
                        <a:srgbClr val="164F86"/>
                      </a:solidFill>
                      <a:prstDash val="sysDot"/>
                      <a:miter lim="400000"/>
                    </a:lnR>
                    <a:lnT w="12700">
                      <a:solidFill>
                        <a:srgbClr val="164F86"/>
                      </a:solidFill>
                      <a:prstDash val="sysDot"/>
                      <a:miter lim="400000"/>
                    </a:lnT>
                    <a:lnB w="12700">
                      <a:solidFill>
                        <a:srgbClr val="164F86"/>
                      </a:solidFill>
                      <a:prstDash val="sysDot"/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3500">
                          <a:latin typeface="Cochin"/>
                          <a:ea typeface="Cochin"/>
                          <a:cs typeface="Cochin"/>
                          <a:sym typeface="Cochin"/>
                        </a:rPr>
                        <a:t>2</a:t>
                      </a:r>
                    </a:p>
                  </a:txBody>
                  <a:tcPr marL="50800" marR="50800" marT="50800" marB="50800" anchor="ctr" anchorCtr="0" horzOverflow="overflow">
                    <a:lnL w="12700">
                      <a:solidFill>
                        <a:srgbClr val="164F86"/>
                      </a:solidFill>
                      <a:prstDash val="sysDot"/>
                      <a:miter lim="400000"/>
                    </a:lnL>
                    <a:lnR w="12700">
                      <a:solidFill>
                        <a:srgbClr val="164F86"/>
                      </a:solidFill>
                      <a:prstDash val="sysDot"/>
                      <a:miter lim="400000"/>
                    </a:lnR>
                    <a:lnT w="12700">
                      <a:solidFill>
                        <a:srgbClr val="164F86"/>
                      </a:solidFill>
                      <a:prstDash val="sysDot"/>
                      <a:miter lim="400000"/>
                    </a:lnT>
                    <a:lnB w="12700">
                      <a:solidFill>
                        <a:srgbClr val="164F86"/>
                      </a:solidFill>
                      <a:prstDash val="sysDot"/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3500">
                          <a:latin typeface="Cochin"/>
                          <a:ea typeface="Cochin"/>
                          <a:cs typeface="Cochin"/>
                          <a:sym typeface="Cochin"/>
                        </a:rPr>
                        <a:t>2</a:t>
                      </a:r>
                    </a:p>
                  </a:txBody>
                  <a:tcPr marL="50800" marR="50800" marT="50800" marB="50800" anchor="ctr" anchorCtr="0" horzOverflow="overflow">
                    <a:lnL w="12700">
                      <a:solidFill>
                        <a:srgbClr val="164F86"/>
                      </a:solidFill>
                      <a:prstDash val="sysDot"/>
                      <a:miter lim="400000"/>
                    </a:lnL>
                    <a:lnR w="12700">
                      <a:solidFill>
                        <a:srgbClr val="164F86"/>
                      </a:solidFill>
                      <a:prstDash val="sysDot"/>
                      <a:miter lim="400000"/>
                    </a:lnR>
                    <a:lnT w="12700">
                      <a:solidFill>
                        <a:srgbClr val="164F86"/>
                      </a:solidFill>
                      <a:prstDash val="sysDot"/>
                      <a:miter lim="400000"/>
                    </a:lnT>
                    <a:lnB w="12700">
                      <a:solidFill>
                        <a:srgbClr val="164F86"/>
                      </a:solidFill>
                      <a:prstDash val="sysDot"/>
                      <a:miter lim="400000"/>
                    </a:lnB>
                    <a:noFill/>
                  </a:tcPr>
                </a:tc>
              </a:tr>
              <a:tr h="698307">
                <a:tc vMerge="1">
                  <a:tcPr/>
                </a:tc>
                <a:tc>
                  <a:txBody>
                    <a:bodyPr/>
                    <a:lstStyle/>
                    <a:p>
                      <a:pPr algn="l" defTabSz="914400">
                        <a:defRPr sz="1800"/>
                      </a:pPr>
                      <a:r>
                        <a:rPr sz="3500">
                          <a:latin typeface="Cochin"/>
                          <a:ea typeface="Cochin"/>
                          <a:cs typeface="Cochin"/>
                          <a:sym typeface="Cochin"/>
                        </a:rPr>
                        <a:t>5. Marcha 50 km</a:t>
                      </a:r>
                    </a:p>
                  </a:txBody>
                  <a:tcPr marL="50800" marR="50800" marT="50800" marB="50800" anchor="ctr" anchorCtr="0" horzOverflow="overflow">
                    <a:lnL w="12700">
                      <a:solidFill>
                        <a:srgbClr val="164F86"/>
                      </a:solidFill>
                      <a:prstDash val="sysDot"/>
                      <a:miter lim="400000"/>
                    </a:lnL>
                    <a:lnR w="12700">
                      <a:solidFill>
                        <a:srgbClr val="164F86"/>
                      </a:solidFill>
                      <a:prstDash val="sysDot"/>
                      <a:miter lim="400000"/>
                    </a:lnR>
                    <a:lnT w="12700">
                      <a:solidFill>
                        <a:srgbClr val="164F86"/>
                      </a:solidFill>
                      <a:prstDash val="sysDot"/>
                      <a:miter lim="400000"/>
                    </a:lnT>
                    <a:lnB w="12700">
                      <a:solidFill>
                        <a:srgbClr val="164F86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3500">
                          <a:latin typeface="Cochin"/>
                          <a:ea typeface="Cochin"/>
                          <a:cs typeface="Cochin"/>
                          <a:sym typeface="Cochin"/>
                        </a:rPr>
                        <a:t>Varonil</a:t>
                      </a:r>
                    </a:p>
                  </a:txBody>
                  <a:tcPr marL="50800" marR="50800" marT="50800" marB="50800" anchor="ctr" anchorCtr="0" horzOverflow="overflow">
                    <a:lnL w="12700">
                      <a:solidFill>
                        <a:srgbClr val="164F86"/>
                      </a:solidFill>
                      <a:prstDash val="sysDot"/>
                      <a:miter lim="400000"/>
                    </a:lnL>
                    <a:lnR w="12700">
                      <a:solidFill>
                        <a:srgbClr val="164F86"/>
                      </a:solidFill>
                      <a:prstDash val="sysDot"/>
                      <a:miter lim="400000"/>
                    </a:lnR>
                    <a:lnT w="12700">
                      <a:solidFill>
                        <a:srgbClr val="164F86"/>
                      </a:solidFill>
                      <a:prstDash val="sysDot"/>
                      <a:miter lim="400000"/>
                    </a:lnT>
                    <a:lnB w="12700">
                      <a:solidFill>
                        <a:srgbClr val="164F86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3500">
                          <a:latin typeface="Cochin"/>
                          <a:ea typeface="Cochin"/>
                          <a:cs typeface="Cochin"/>
                          <a:sym typeface="Cochin"/>
                        </a:rPr>
                        <a:t>1</a:t>
                      </a:r>
                    </a:p>
                  </a:txBody>
                  <a:tcPr marL="50800" marR="50800" marT="50800" marB="50800" anchor="ctr" anchorCtr="0" horzOverflow="overflow">
                    <a:lnL w="12700">
                      <a:solidFill>
                        <a:srgbClr val="164F86"/>
                      </a:solidFill>
                      <a:prstDash val="sysDot"/>
                      <a:miter lim="400000"/>
                    </a:lnL>
                    <a:lnR w="12700">
                      <a:solidFill>
                        <a:srgbClr val="164F86"/>
                      </a:solidFill>
                      <a:prstDash val="sysDot"/>
                      <a:miter lim="400000"/>
                    </a:lnR>
                    <a:lnT w="12700">
                      <a:solidFill>
                        <a:srgbClr val="164F86"/>
                      </a:solidFill>
                      <a:prstDash val="sysDot"/>
                      <a:miter lim="400000"/>
                    </a:lnT>
                    <a:lnB w="12700">
                      <a:solidFill>
                        <a:srgbClr val="164F86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3500">
                          <a:latin typeface="Cochin"/>
                          <a:ea typeface="Cochin"/>
                          <a:cs typeface="Cochin"/>
                          <a:sym typeface="Cochin"/>
                        </a:rPr>
                        <a:t>1</a:t>
                      </a:r>
                    </a:p>
                  </a:txBody>
                  <a:tcPr marL="50800" marR="50800" marT="50800" marB="50800" anchor="ctr" anchorCtr="0" horzOverflow="overflow">
                    <a:lnL w="12700">
                      <a:solidFill>
                        <a:srgbClr val="164F86"/>
                      </a:solidFill>
                      <a:prstDash val="sysDot"/>
                      <a:miter lim="400000"/>
                    </a:lnL>
                    <a:lnR w="12700">
                      <a:solidFill>
                        <a:srgbClr val="164F86"/>
                      </a:solidFill>
                      <a:prstDash val="sysDot"/>
                      <a:miter lim="400000"/>
                    </a:lnR>
                    <a:lnT w="12700">
                      <a:solidFill>
                        <a:srgbClr val="164F86"/>
                      </a:solidFill>
                      <a:prstDash val="sysDot"/>
                      <a:miter lim="400000"/>
                    </a:lnT>
                    <a:lnB w="12700">
                      <a:solidFill>
                        <a:srgbClr val="164F86"/>
                      </a:solidFill>
                      <a:miter lim="400000"/>
                    </a:lnB>
                    <a:noFill/>
                  </a:tcPr>
                </a:tc>
              </a:tr>
              <a:tr h="698307">
                <a:tc rowSpan="2">
                  <a:txBody>
                    <a:bodyPr/>
                    <a:lstStyle/>
                    <a:p>
                      <a:pPr algn="l" defTabSz="914400">
                        <a:defRPr sz="1800"/>
                      </a:pPr>
                      <a:r>
                        <a:rPr sz="3500">
                          <a:latin typeface="Cochin"/>
                          <a:ea typeface="Cochin"/>
                          <a:cs typeface="Cochin"/>
                          <a:sym typeface="Cochin"/>
                        </a:rPr>
                        <a:t>2. Ciclismo Ruta</a:t>
                      </a:r>
                    </a:p>
                  </a:txBody>
                  <a:tcPr marL="50800" marR="50800" marT="50800" marB="50800" anchor="ctr" anchorCtr="0" horzOverflow="overflow">
                    <a:lnL w="3175">
                      <a:miter lim="400000"/>
                    </a:lnL>
                    <a:lnR w="12700">
                      <a:solidFill>
                        <a:srgbClr val="164F86"/>
                      </a:solidFill>
                      <a:prstDash val="sysDot"/>
                      <a:miter lim="400000"/>
                    </a:lnR>
                    <a:lnT w="12700">
                      <a:solidFill>
                        <a:srgbClr val="164F86"/>
                      </a:solidFill>
                      <a:miter lim="400000"/>
                    </a:lnT>
                    <a:lnB w="12700">
                      <a:solidFill>
                        <a:srgbClr val="164F86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/>
                      </a:pPr>
                      <a:r>
                        <a:rPr sz="3500">
                          <a:latin typeface="Cochin"/>
                          <a:ea typeface="Cochin"/>
                          <a:cs typeface="Cochin"/>
                          <a:sym typeface="Cochin"/>
                        </a:rPr>
                        <a:t>6. Individual </a:t>
                      </a:r>
                    </a:p>
                  </a:txBody>
                  <a:tcPr marL="50800" marR="50800" marT="50800" marB="50800" anchor="ctr" anchorCtr="0" horzOverflow="overflow">
                    <a:lnL w="12700">
                      <a:solidFill>
                        <a:srgbClr val="164F86"/>
                      </a:solidFill>
                      <a:prstDash val="sysDot"/>
                      <a:miter lim="400000"/>
                    </a:lnL>
                    <a:lnR w="12700">
                      <a:solidFill>
                        <a:srgbClr val="164F86"/>
                      </a:solidFill>
                      <a:prstDash val="sysDot"/>
                      <a:miter lim="400000"/>
                    </a:lnR>
                    <a:lnT w="12700">
                      <a:solidFill>
                        <a:srgbClr val="164F86"/>
                      </a:solidFill>
                      <a:miter lim="400000"/>
                    </a:lnT>
                    <a:lnB w="12700">
                      <a:solidFill>
                        <a:srgbClr val="164F86"/>
                      </a:solidFill>
                      <a:prstDash val="sysDot"/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3500">
                          <a:latin typeface="Cochin"/>
                          <a:ea typeface="Cochin"/>
                          <a:cs typeface="Cochin"/>
                          <a:sym typeface="Cochin"/>
                        </a:rPr>
                        <a:t>Varonil</a:t>
                      </a:r>
                    </a:p>
                  </a:txBody>
                  <a:tcPr marL="50800" marR="50800" marT="50800" marB="50800" anchor="ctr" anchorCtr="0" horzOverflow="overflow">
                    <a:lnL w="12700">
                      <a:solidFill>
                        <a:srgbClr val="164F86"/>
                      </a:solidFill>
                      <a:prstDash val="sysDot"/>
                      <a:miter lim="400000"/>
                    </a:lnL>
                    <a:lnR w="12700">
                      <a:solidFill>
                        <a:srgbClr val="164F86"/>
                      </a:solidFill>
                      <a:prstDash val="sysDot"/>
                      <a:miter lim="400000"/>
                    </a:lnR>
                    <a:lnT w="12700">
                      <a:solidFill>
                        <a:srgbClr val="164F86"/>
                      </a:solidFill>
                      <a:miter lim="400000"/>
                    </a:lnT>
                    <a:lnB w="12700">
                      <a:solidFill>
                        <a:srgbClr val="164F86"/>
                      </a:solidFill>
                      <a:prstDash val="sysDot"/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3500">
                          <a:latin typeface="Cochin"/>
                          <a:ea typeface="Cochin"/>
                          <a:cs typeface="Cochin"/>
                          <a:sym typeface="Cochin"/>
                        </a:rPr>
                        <a:t>1</a:t>
                      </a:r>
                    </a:p>
                  </a:txBody>
                  <a:tcPr marL="50800" marR="50800" marT="50800" marB="50800" anchor="ctr" anchorCtr="0" horzOverflow="overflow">
                    <a:lnL w="12700">
                      <a:solidFill>
                        <a:srgbClr val="164F86"/>
                      </a:solidFill>
                      <a:prstDash val="sysDot"/>
                      <a:miter lim="400000"/>
                    </a:lnL>
                    <a:lnR w="12700">
                      <a:solidFill>
                        <a:srgbClr val="164F86"/>
                      </a:solidFill>
                      <a:prstDash val="sysDot"/>
                      <a:miter lim="400000"/>
                    </a:lnR>
                    <a:lnT w="12700">
                      <a:solidFill>
                        <a:srgbClr val="164F86"/>
                      </a:solidFill>
                      <a:miter lim="400000"/>
                    </a:lnT>
                    <a:lnB w="12700">
                      <a:solidFill>
                        <a:srgbClr val="164F86"/>
                      </a:solidFill>
                      <a:prstDash val="sysDot"/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3500">
                          <a:latin typeface="Cochin"/>
                          <a:ea typeface="Cochin"/>
                          <a:cs typeface="Cochin"/>
                          <a:sym typeface="Cochin"/>
                        </a:rPr>
                        <a:t>1</a:t>
                      </a:r>
                    </a:p>
                  </a:txBody>
                  <a:tcPr marL="50800" marR="50800" marT="50800" marB="50800" anchor="ctr" anchorCtr="0" horzOverflow="overflow">
                    <a:lnL w="12700">
                      <a:solidFill>
                        <a:srgbClr val="164F86"/>
                      </a:solidFill>
                      <a:prstDash val="sysDot"/>
                      <a:miter lim="400000"/>
                    </a:lnL>
                    <a:lnR w="12700">
                      <a:solidFill>
                        <a:srgbClr val="164F86"/>
                      </a:solidFill>
                      <a:prstDash val="sysDot"/>
                      <a:miter lim="400000"/>
                    </a:lnR>
                    <a:lnT w="12700">
                      <a:solidFill>
                        <a:srgbClr val="164F86"/>
                      </a:solidFill>
                      <a:miter lim="400000"/>
                    </a:lnT>
                    <a:lnB w="12700">
                      <a:solidFill>
                        <a:srgbClr val="164F86"/>
                      </a:solidFill>
                      <a:prstDash val="sysDot"/>
                      <a:miter lim="400000"/>
                    </a:lnB>
                    <a:noFill/>
                  </a:tcPr>
                </a:tc>
              </a:tr>
              <a:tr h="698307">
                <a:tc vMerge="1">
                  <a:tcPr/>
                </a:tc>
                <a:tc>
                  <a:txBody>
                    <a:bodyPr/>
                    <a:lstStyle/>
                    <a:p>
                      <a:pPr algn="l" defTabSz="914400">
                        <a:defRPr sz="1800"/>
                      </a:pPr>
                      <a:r>
                        <a:rPr sz="3500">
                          <a:latin typeface="Cochin"/>
                          <a:ea typeface="Cochin"/>
                          <a:cs typeface="Cochin"/>
                          <a:sym typeface="Cochin"/>
                        </a:rPr>
                        <a:t>7. Individual </a:t>
                      </a:r>
                    </a:p>
                  </a:txBody>
                  <a:tcPr marL="50800" marR="50800" marT="50800" marB="50800" anchor="ctr" anchorCtr="0" horzOverflow="overflow">
                    <a:lnL w="12700">
                      <a:solidFill>
                        <a:srgbClr val="164F86"/>
                      </a:solidFill>
                      <a:prstDash val="sysDot"/>
                      <a:miter lim="400000"/>
                    </a:lnL>
                    <a:lnR w="12700">
                      <a:solidFill>
                        <a:srgbClr val="164F86"/>
                      </a:solidFill>
                      <a:prstDash val="sysDot"/>
                      <a:miter lim="400000"/>
                    </a:lnR>
                    <a:lnT w="12700">
                      <a:solidFill>
                        <a:srgbClr val="164F86"/>
                      </a:solidFill>
                      <a:prstDash val="sysDot"/>
                      <a:miter lim="400000"/>
                    </a:lnT>
                    <a:lnB w="12700">
                      <a:solidFill>
                        <a:srgbClr val="164F86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3500">
                          <a:latin typeface="Cochin"/>
                          <a:ea typeface="Cochin"/>
                          <a:cs typeface="Cochin"/>
                          <a:sym typeface="Cochin"/>
                        </a:rPr>
                        <a:t>Femenil</a:t>
                      </a:r>
                    </a:p>
                  </a:txBody>
                  <a:tcPr marL="50800" marR="50800" marT="50800" marB="50800" anchor="ctr" anchorCtr="0" horzOverflow="overflow">
                    <a:lnL w="12700">
                      <a:solidFill>
                        <a:srgbClr val="164F86"/>
                      </a:solidFill>
                      <a:prstDash val="sysDot"/>
                      <a:miter lim="400000"/>
                    </a:lnL>
                    <a:lnR w="12700">
                      <a:solidFill>
                        <a:srgbClr val="164F86"/>
                      </a:solidFill>
                      <a:prstDash val="sysDot"/>
                      <a:miter lim="400000"/>
                    </a:lnR>
                    <a:lnT w="12700">
                      <a:solidFill>
                        <a:srgbClr val="164F86"/>
                      </a:solidFill>
                      <a:prstDash val="sysDot"/>
                      <a:miter lim="400000"/>
                    </a:lnT>
                    <a:lnB w="12700">
                      <a:solidFill>
                        <a:srgbClr val="164F86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3500">
                          <a:latin typeface="Cochin"/>
                          <a:ea typeface="Cochin"/>
                          <a:cs typeface="Cochin"/>
                          <a:sym typeface="Cochin"/>
                        </a:rPr>
                        <a:t>1</a:t>
                      </a:r>
                    </a:p>
                  </a:txBody>
                  <a:tcPr marL="50800" marR="50800" marT="50800" marB="50800" anchor="ctr" anchorCtr="0" horzOverflow="overflow">
                    <a:lnL w="12700">
                      <a:solidFill>
                        <a:srgbClr val="164F86"/>
                      </a:solidFill>
                      <a:prstDash val="sysDot"/>
                      <a:miter lim="400000"/>
                    </a:lnL>
                    <a:lnR w="12700">
                      <a:solidFill>
                        <a:srgbClr val="164F86"/>
                      </a:solidFill>
                      <a:prstDash val="sysDot"/>
                      <a:miter lim="400000"/>
                    </a:lnR>
                    <a:lnT w="12700">
                      <a:solidFill>
                        <a:srgbClr val="164F86"/>
                      </a:solidFill>
                      <a:prstDash val="sysDot"/>
                      <a:miter lim="400000"/>
                    </a:lnT>
                    <a:lnB w="12700">
                      <a:solidFill>
                        <a:srgbClr val="164F86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3500">
                          <a:latin typeface="Cochin"/>
                          <a:ea typeface="Cochin"/>
                          <a:cs typeface="Cochin"/>
                          <a:sym typeface="Cochin"/>
                        </a:rPr>
                        <a:t>1</a:t>
                      </a:r>
                    </a:p>
                  </a:txBody>
                  <a:tcPr marL="50800" marR="50800" marT="50800" marB="50800" anchor="ctr" anchorCtr="0" horzOverflow="overflow">
                    <a:lnL w="12700">
                      <a:solidFill>
                        <a:srgbClr val="164F86"/>
                      </a:solidFill>
                      <a:prstDash val="sysDot"/>
                      <a:miter lim="400000"/>
                    </a:lnL>
                    <a:lnR w="12700">
                      <a:solidFill>
                        <a:srgbClr val="164F86"/>
                      </a:solidFill>
                      <a:prstDash val="sysDot"/>
                      <a:miter lim="400000"/>
                    </a:lnR>
                    <a:lnT w="12700">
                      <a:solidFill>
                        <a:srgbClr val="164F86"/>
                      </a:solidFill>
                      <a:prstDash val="sysDot"/>
                      <a:miter lim="400000"/>
                    </a:lnT>
                    <a:lnB w="12700">
                      <a:solidFill>
                        <a:srgbClr val="164F86"/>
                      </a:solidFill>
                      <a:miter lim="400000"/>
                    </a:lnB>
                    <a:noFill/>
                  </a:tcPr>
                </a:tc>
              </a:tr>
              <a:tr h="698307">
                <a:tc rowSpan="2">
                  <a:txBody>
                    <a:bodyPr/>
                    <a:lstStyle/>
                    <a:p>
                      <a:pPr algn="l" defTabSz="914400">
                        <a:defRPr sz="1800"/>
                      </a:pPr>
                      <a:r>
                        <a:rPr sz="3500">
                          <a:latin typeface="Cochin"/>
                          <a:ea typeface="Cochin"/>
                          <a:cs typeface="Cochin"/>
                          <a:sym typeface="Cochin"/>
                        </a:rPr>
                        <a:t>3. Clavados</a:t>
                      </a:r>
                    </a:p>
                  </a:txBody>
                  <a:tcPr marL="50800" marR="50800" marT="50800" marB="50800" anchor="ctr" anchorCtr="0" horzOverflow="overflow">
                    <a:lnL w="3175">
                      <a:miter lim="400000"/>
                    </a:lnL>
                    <a:lnR w="12700">
                      <a:solidFill>
                        <a:srgbClr val="164F86"/>
                      </a:solidFill>
                      <a:prstDash val="sysDot"/>
                      <a:miter lim="400000"/>
                    </a:lnR>
                    <a:lnT w="12700">
                      <a:solidFill>
                        <a:srgbClr val="164F86"/>
                      </a:solidFill>
                      <a:miter lim="400000"/>
                    </a:lnT>
                    <a:lnB w="12700">
                      <a:solidFill>
                        <a:srgbClr val="164F86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/>
                      </a:pPr>
                      <a:r>
                        <a:rPr sz="3500">
                          <a:latin typeface="Cochin"/>
                          <a:ea typeface="Cochin"/>
                          <a:cs typeface="Cochin"/>
                          <a:sym typeface="Cochin"/>
                        </a:rPr>
                        <a:t>8. Sincronizados Trampolín</a:t>
                      </a:r>
                    </a:p>
                  </a:txBody>
                  <a:tcPr marL="50800" marR="50800" marT="50800" marB="50800" anchor="ctr" anchorCtr="0" horzOverflow="overflow">
                    <a:lnL w="12700">
                      <a:solidFill>
                        <a:srgbClr val="164F86"/>
                      </a:solidFill>
                      <a:prstDash val="sysDot"/>
                      <a:miter lim="400000"/>
                    </a:lnL>
                    <a:lnR w="12700">
                      <a:solidFill>
                        <a:srgbClr val="164F86"/>
                      </a:solidFill>
                      <a:prstDash val="sysDot"/>
                      <a:miter lim="400000"/>
                    </a:lnR>
                    <a:lnT w="12700">
                      <a:solidFill>
                        <a:srgbClr val="164F86"/>
                      </a:solidFill>
                      <a:miter lim="400000"/>
                    </a:lnT>
                    <a:lnB w="12700">
                      <a:solidFill>
                        <a:srgbClr val="164F86"/>
                      </a:solidFill>
                      <a:prstDash val="sysDot"/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3500">
                          <a:latin typeface="Cochin"/>
                          <a:ea typeface="Cochin"/>
                          <a:cs typeface="Cochin"/>
                          <a:sym typeface="Cochin"/>
                        </a:rPr>
                        <a:t>Femenil</a:t>
                      </a:r>
                    </a:p>
                  </a:txBody>
                  <a:tcPr marL="50800" marR="50800" marT="50800" marB="50800" anchor="ctr" anchorCtr="0" horzOverflow="overflow">
                    <a:lnL w="12700">
                      <a:solidFill>
                        <a:srgbClr val="164F86"/>
                      </a:solidFill>
                      <a:prstDash val="sysDot"/>
                      <a:miter lim="400000"/>
                    </a:lnL>
                    <a:lnR w="12700">
                      <a:solidFill>
                        <a:srgbClr val="164F86"/>
                      </a:solidFill>
                      <a:prstDash val="sysDot"/>
                      <a:miter lim="400000"/>
                    </a:lnR>
                    <a:lnT w="12700">
                      <a:solidFill>
                        <a:srgbClr val="164F86"/>
                      </a:solidFill>
                      <a:miter lim="400000"/>
                    </a:lnT>
                    <a:lnB w="12700">
                      <a:solidFill>
                        <a:srgbClr val="164F86"/>
                      </a:solidFill>
                      <a:prstDash val="sysDot"/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3500">
                          <a:latin typeface="Cochin"/>
                          <a:ea typeface="Cochin"/>
                          <a:cs typeface="Cochin"/>
                          <a:sym typeface="Cochin"/>
                        </a:rPr>
                        <a:t>1</a:t>
                      </a:r>
                    </a:p>
                  </a:txBody>
                  <a:tcPr marL="50800" marR="50800" marT="50800" marB="50800" anchor="ctr" anchorCtr="0" horzOverflow="overflow">
                    <a:lnL w="12700">
                      <a:solidFill>
                        <a:srgbClr val="164F86"/>
                      </a:solidFill>
                      <a:prstDash val="sysDot"/>
                      <a:miter lim="400000"/>
                    </a:lnL>
                    <a:lnR w="12700">
                      <a:solidFill>
                        <a:srgbClr val="164F86"/>
                      </a:solidFill>
                      <a:prstDash val="sysDot"/>
                      <a:miter lim="400000"/>
                    </a:lnR>
                    <a:lnT w="12700">
                      <a:solidFill>
                        <a:srgbClr val="164F86"/>
                      </a:solidFill>
                      <a:miter lim="400000"/>
                    </a:lnT>
                    <a:lnB w="12700">
                      <a:solidFill>
                        <a:srgbClr val="164F86"/>
                      </a:solidFill>
                      <a:prstDash val="sysDot"/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3500">
                          <a:latin typeface="Cochin"/>
                          <a:ea typeface="Cochin"/>
                          <a:cs typeface="Cochin"/>
                          <a:sym typeface="Cochin"/>
                        </a:rPr>
                        <a:t>2</a:t>
                      </a:r>
                    </a:p>
                  </a:txBody>
                  <a:tcPr marL="50800" marR="50800" marT="50800" marB="50800" anchor="ctr" anchorCtr="0" horzOverflow="overflow">
                    <a:lnL w="12700">
                      <a:solidFill>
                        <a:srgbClr val="164F86"/>
                      </a:solidFill>
                      <a:prstDash val="sysDot"/>
                      <a:miter lim="400000"/>
                    </a:lnL>
                    <a:lnR w="12700">
                      <a:solidFill>
                        <a:srgbClr val="164F86"/>
                      </a:solidFill>
                      <a:prstDash val="sysDot"/>
                      <a:miter lim="400000"/>
                    </a:lnR>
                    <a:lnT w="12700">
                      <a:solidFill>
                        <a:srgbClr val="164F86"/>
                      </a:solidFill>
                      <a:miter lim="400000"/>
                    </a:lnT>
                    <a:lnB w="12700">
                      <a:solidFill>
                        <a:srgbClr val="164F86"/>
                      </a:solidFill>
                      <a:prstDash val="sysDot"/>
                      <a:miter lim="400000"/>
                    </a:lnB>
                    <a:noFill/>
                  </a:tcPr>
                </a:tc>
              </a:tr>
              <a:tr h="698307">
                <a:tc vMerge="1">
                  <a:tcPr/>
                </a:tc>
                <a:tc>
                  <a:txBody>
                    <a:bodyPr/>
                    <a:lstStyle/>
                    <a:p>
                      <a:pPr algn="l" defTabSz="914400">
                        <a:defRPr sz="1800"/>
                      </a:pPr>
                      <a:r>
                        <a:rPr sz="3500">
                          <a:latin typeface="Cochin"/>
                          <a:ea typeface="Cochin"/>
                          <a:cs typeface="Cochin"/>
                          <a:sym typeface="Cochin"/>
                        </a:rPr>
                        <a:t>9. Sincronizados Trampolín</a:t>
                      </a:r>
                    </a:p>
                  </a:txBody>
                  <a:tcPr marL="50800" marR="50800" marT="50800" marB="50800" anchor="ctr" anchorCtr="0" horzOverflow="overflow">
                    <a:lnL w="12700">
                      <a:solidFill>
                        <a:srgbClr val="164F86"/>
                      </a:solidFill>
                      <a:prstDash val="sysDot"/>
                      <a:miter lim="400000"/>
                    </a:lnL>
                    <a:lnR w="12700">
                      <a:solidFill>
                        <a:srgbClr val="164F86"/>
                      </a:solidFill>
                      <a:prstDash val="sysDot"/>
                      <a:miter lim="400000"/>
                    </a:lnR>
                    <a:lnT w="12700">
                      <a:solidFill>
                        <a:srgbClr val="164F86"/>
                      </a:solidFill>
                      <a:prstDash val="sysDot"/>
                      <a:miter lim="400000"/>
                    </a:lnT>
                    <a:lnB w="12700">
                      <a:solidFill>
                        <a:srgbClr val="164F86"/>
                      </a:solidFill>
                      <a:prstDash val="sysDot"/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3500">
                          <a:latin typeface="Cochin"/>
                          <a:ea typeface="Cochin"/>
                          <a:cs typeface="Cochin"/>
                          <a:sym typeface="Cochin"/>
                        </a:rPr>
                        <a:t>Varonil</a:t>
                      </a:r>
                    </a:p>
                  </a:txBody>
                  <a:tcPr marL="50800" marR="50800" marT="50800" marB="50800" anchor="ctr" anchorCtr="0" horzOverflow="overflow">
                    <a:lnL w="12700">
                      <a:solidFill>
                        <a:srgbClr val="164F86"/>
                      </a:solidFill>
                      <a:prstDash val="sysDot"/>
                      <a:miter lim="400000"/>
                    </a:lnL>
                    <a:lnR w="12700">
                      <a:solidFill>
                        <a:srgbClr val="164F86"/>
                      </a:solidFill>
                      <a:prstDash val="sysDot"/>
                      <a:miter lim="400000"/>
                    </a:lnR>
                    <a:lnT w="12700">
                      <a:solidFill>
                        <a:srgbClr val="164F86"/>
                      </a:solidFill>
                      <a:prstDash val="sysDot"/>
                      <a:miter lim="400000"/>
                    </a:lnT>
                    <a:lnB w="12700">
                      <a:solidFill>
                        <a:srgbClr val="164F86"/>
                      </a:solidFill>
                      <a:prstDash val="sysDot"/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3500">
                          <a:latin typeface="Cochin"/>
                          <a:ea typeface="Cochin"/>
                          <a:cs typeface="Cochin"/>
                          <a:sym typeface="Cochin"/>
                        </a:rPr>
                        <a:t>1</a:t>
                      </a:r>
                    </a:p>
                  </a:txBody>
                  <a:tcPr marL="50800" marR="50800" marT="50800" marB="50800" anchor="ctr" anchorCtr="0" horzOverflow="overflow">
                    <a:lnL w="12700">
                      <a:solidFill>
                        <a:srgbClr val="164F86"/>
                      </a:solidFill>
                      <a:prstDash val="sysDot"/>
                      <a:miter lim="400000"/>
                    </a:lnL>
                    <a:lnR w="12700">
                      <a:solidFill>
                        <a:srgbClr val="164F86"/>
                      </a:solidFill>
                      <a:prstDash val="sysDot"/>
                      <a:miter lim="400000"/>
                    </a:lnR>
                    <a:lnT w="12700">
                      <a:solidFill>
                        <a:srgbClr val="164F86"/>
                      </a:solidFill>
                      <a:prstDash val="sysDot"/>
                      <a:miter lim="400000"/>
                    </a:lnT>
                    <a:lnB w="12700">
                      <a:solidFill>
                        <a:srgbClr val="164F86"/>
                      </a:solidFill>
                      <a:prstDash val="sysDot"/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3500">
                          <a:latin typeface="Cochin"/>
                          <a:ea typeface="Cochin"/>
                          <a:cs typeface="Cochin"/>
                          <a:sym typeface="Cochin"/>
                        </a:rPr>
                        <a:t>2</a:t>
                      </a:r>
                    </a:p>
                  </a:txBody>
                  <a:tcPr marL="50800" marR="50800" marT="50800" marB="50800" anchor="ctr" anchorCtr="0" horzOverflow="overflow">
                    <a:lnL w="12700">
                      <a:solidFill>
                        <a:srgbClr val="164F86"/>
                      </a:solidFill>
                      <a:prstDash val="sysDot"/>
                      <a:miter lim="400000"/>
                    </a:lnL>
                    <a:lnR w="12700">
                      <a:solidFill>
                        <a:srgbClr val="164F86"/>
                      </a:solidFill>
                      <a:prstDash val="sysDot"/>
                      <a:miter lim="400000"/>
                    </a:lnR>
                    <a:lnT w="12700">
                      <a:solidFill>
                        <a:srgbClr val="164F86"/>
                      </a:solidFill>
                      <a:prstDash val="sysDot"/>
                      <a:miter lim="400000"/>
                    </a:lnT>
                    <a:lnB w="12700">
                      <a:solidFill>
                        <a:srgbClr val="164F86"/>
                      </a:solidFill>
                      <a:prstDash val="sysDot"/>
                      <a:miter lim="400000"/>
                    </a:lnB>
                    <a:noFill/>
                  </a:tcPr>
                </a:tc>
              </a:tr>
              <a:tr h="698307">
                <a:tc gridSpan="3"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b="1" sz="3700">
                          <a:latin typeface="Cochin"/>
                          <a:ea typeface="Cochin"/>
                          <a:cs typeface="Cochin"/>
                          <a:sym typeface="Cochin"/>
                        </a:rPr>
                        <a:t>Totales</a:t>
                      </a:r>
                    </a:p>
                  </a:txBody>
                  <a:tcPr marL="50800" marR="50800" marT="50800" marB="50800" anchor="ctr" anchorCtr="0" horzOverflow="overflow">
                    <a:lnL w="3175">
                      <a:miter lim="400000"/>
                    </a:lnL>
                    <a:lnR w="12700">
                      <a:solidFill>
                        <a:srgbClr val="164F86"/>
                      </a:solidFill>
                      <a:prstDash val="sysDot"/>
                      <a:miter lim="400000"/>
                    </a:lnR>
                    <a:lnT w="12700">
                      <a:solidFill>
                        <a:srgbClr val="164F86"/>
                      </a:solidFill>
                      <a:miter lim="400000"/>
                    </a:lnT>
                    <a:lnB w="3175">
                      <a:miter lim="400000"/>
                    </a:lnB>
                    <a:noFill/>
                  </a:tcPr>
                </a:tc>
                <a:tc hMerge="1">
                  <a:tcPr/>
                </a:tc>
                <a:tc hMerge="1">
                  <a:tcPr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b="1" sz="3700">
                          <a:latin typeface="Cochin"/>
                          <a:ea typeface="Cochin"/>
                          <a:cs typeface="Cochin"/>
                          <a:sym typeface="Cochin"/>
                        </a:rPr>
                        <a:t>14</a:t>
                      </a:r>
                    </a:p>
                  </a:txBody>
                  <a:tcPr marL="50800" marR="50800" marT="50800" marB="50800" anchor="ctr" anchorCtr="0" horzOverflow="overflow">
                    <a:lnL w="12700">
                      <a:solidFill>
                        <a:srgbClr val="164F86"/>
                      </a:solidFill>
                      <a:prstDash val="sysDot"/>
                      <a:miter lim="400000"/>
                    </a:lnL>
                    <a:lnR w="12700">
                      <a:solidFill>
                        <a:srgbClr val="164F86"/>
                      </a:solidFill>
                      <a:prstDash val="sysDot"/>
                      <a:miter lim="400000"/>
                    </a:lnR>
                    <a:lnT w="12700">
                      <a:solidFill>
                        <a:srgbClr val="164F86"/>
                      </a:solidFill>
                      <a:prstDash val="sysDot"/>
                      <a:miter lim="400000"/>
                    </a:lnT>
                    <a:lnB w="3175"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b="1" sz="3700">
                          <a:latin typeface="Cochin"/>
                          <a:ea typeface="Cochin"/>
                          <a:cs typeface="Cochin"/>
                          <a:sym typeface="Cochin"/>
                        </a:rPr>
                        <a:t>16</a:t>
                      </a:r>
                    </a:p>
                  </a:txBody>
                  <a:tcPr marL="50800" marR="50800" marT="50800" marB="50800" anchor="ctr" anchorCtr="0" horzOverflow="overflow">
                    <a:lnL w="12700">
                      <a:solidFill>
                        <a:srgbClr val="164F86"/>
                      </a:solidFill>
                      <a:prstDash val="sysDot"/>
                      <a:miter lim="400000"/>
                    </a:lnL>
                    <a:lnR w="12700">
                      <a:solidFill>
                        <a:srgbClr val="164F86"/>
                      </a:solidFill>
                      <a:prstDash val="sysDot"/>
                      <a:miter lim="400000"/>
                    </a:lnR>
                    <a:lnT w="12700">
                      <a:solidFill>
                        <a:srgbClr val="164F86"/>
                      </a:solidFill>
                      <a:prstDash val="sysDot"/>
                      <a:miter lim="400000"/>
                    </a:lnT>
                    <a:lnB w="3175">
                      <a:miter lim="400000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198" name="Al día de hoy, el número de mexicanos en finales olímpicas es 16"/>
          <p:cNvSpPr txBox="1"/>
          <p:nvPr/>
        </p:nvSpPr>
        <p:spPr>
          <a:xfrm>
            <a:off x="2540584" y="1029006"/>
            <a:ext cx="19830751" cy="83371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437" tIns="71437" rIns="71437" bIns="71437" anchor="ctr">
            <a:spAutoFit/>
          </a:bodyPr>
          <a:lstStyle>
            <a:lvl1pPr algn="l">
              <a:defRPr sz="4900">
                <a:solidFill>
                  <a:schemeClr val="accent3">
                    <a:hueOff val="914337"/>
                    <a:satOff val="31515"/>
                    <a:lumOff val="-30790"/>
                  </a:schemeClr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Al día de hoy, el número de mexicanos en finales olímpicas es 16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Número de diapositiva"/>
          <p:cNvSpPr txBox="1"/>
          <p:nvPr>
            <p:ph type="sldNum" sz="quarter" idx="2"/>
          </p:nvPr>
        </p:nvSpPr>
        <p:spPr>
          <a:xfrm>
            <a:off x="3874085" y="12701611"/>
            <a:ext cx="381535" cy="626388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pic>
        <p:nvPicPr>
          <p:cNvPr id="201" name="Imagen" descr="Imagen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101600" y="-31750"/>
            <a:ext cx="24496890" cy="13779500"/>
          </a:xfrm>
          <a:prstGeom prst="rect">
            <a:avLst/>
          </a:prstGeom>
          <a:ln w="12700">
            <a:miter lim="400000"/>
          </a:ln>
        </p:spPr>
      </p:pic>
      <p:sp>
        <p:nvSpPr>
          <p:cNvPr id="202" name="Delegación numérica hasta el momento."/>
          <p:cNvSpPr txBox="1"/>
          <p:nvPr/>
        </p:nvSpPr>
        <p:spPr>
          <a:xfrm>
            <a:off x="4228864" y="393319"/>
            <a:ext cx="16272577" cy="1031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437" tIns="71437" rIns="71437" bIns="71437" anchor="ctr">
            <a:spAutoFit/>
          </a:bodyPr>
          <a:lstStyle>
            <a:lvl1pPr algn="just">
              <a:defRPr sz="6300">
                <a:solidFill>
                  <a:schemeClr val="accent1">
                    <a:hueOff val="114395"/>
                    <a:lumOff val="-24975"/>
                  </a:schemeClr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Delegación numérica hasta el momento.</a:t>
            </a:r>
          </a:p>
        </p:txBody>
      </p:sp>
      <p:graphicFrame>
        <p:nvGraphicFramePr>
          <p:cNvPr id="203" name="Tabla"/>
          <p:cNvGraphicFramePr/>
          <p:nvPr/>
        </p:nvGraphicFramePr>
        <p:xfrm>
          <a:off x="3097335" y="1700293"/>
          <a:ext cx="16907827" cy="8895361"/>
        </p:xfrm>
        <a:graphic xmlns:a="http://schemas.openxmlformats.org/drawingml/2006/main">
          <a:graphicData uri="http://schemas.openxmlformats.org/drawingml/2006/table">
            <a:tbl>
              <a:tblPr firstCol="0" firstRow="0" lastCol="0" lastRow="0" bandCol="0" bandRow="1" rtl="0">
                <a:tableStyleId>{4C3C2611-4C71-4FC5-86AE-919BDF0F9419}</a:tableStyleId>
              </a:tblPr>
              <a:tblGrid>
                <a:gridCol w="1135736"/>
                <a:gridCol w="3361953"/>
                <a:gridCol w="1126515"/>
                <a:gridCol w="1186918"/>
                <a:gridCol w="1151374"/>
                <a:gridCol w="1067971"/>
                <a:gridCol w="1072179"/>
                <a:gridCol w="1028095"/>
                <a:gridCol w="1206685"/>
                <a:gridCol w="1321224"/>
                <a:gridCol w="1092799"/>
                <a:gridCol w="1006783"/>
                <a:gridCol w="1146414"/>
              </a:tblGrid>
              <a:tr h="494010">
                <a:tc rowSpan="2">
                  <a:txBody>
                    <a:bodyPr/>
                    <a:lstStyle/>
                    <a:p>
                      <a:pPr defTabSz="642937">
                        <a:defRPr sz="1800"/>
                      </a:pPr>
                      <a:r>
                        <a:rPr b="1" sz="3000">
                          <a:solidFill>
                            <a:schemeClr val="accent6">
                              <a:hueOff val="-146070"/>
                              <a:satOff val="-10048"/>
                              <a:lumOff val="-30626"/>
                            </a:schemeClr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No.</a:t>
                      </a:r>
                    </a:p>
                  </a:txBody>
                  <a:tcPr marL="63500" marR="63500" marT="0" marB="0" anchor="ctr" anchorCtr="0" horzOverflow="overflow">
                    <a:lnL w="3175">
                      <a:miter lim="400000"/>
                    </a:lnL>
                    <a:lnR w="12700">
                      <a:solidFill>
                        <a:srgbClr val="164F86"/>
                      </a:solidFill>
                      <a:miter lim="400000"/>
                    </a:lnR>
                    <a:lnT w="3175">
                      <a:miter lim="400000"/>
                    </a:lnT>
                    <a:lnB w="25400">
                      <a:solidFill>
                        <a:srgbClr val="164F86"/>
                      </a:solidFill>
                      <a:miter lim="400000"/>
                    </a:lnB>
                    <a:noFill/>
                  </a:tcPr>
                </a:tc>
                <a:tc rowSpan="2">
                  <a:txBody>
                    <a:bodyPr/>
                    <a:lstStyle/>
                    <a:p>
                      <a:pPr defTabSz="642937">
                        <a:defRPr sz="1800"/>
                      </a:pPr>
                      <a:r>
                        <a:rPr b="1" sz="3000">
                          <a:solidFill>
                            <a:schemeClr val="accent6">
                              <a:hueOff val="-146070"/>
                              <a:satOff val="-10048"/>
                              <a:lumOff val="-30626"/>
                            </a:schemeClr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Disciplina</a:t>
                      </a:r>
                    </a:p>
                  </a:txBody>
                  <a:tcPr marL="63500" marR="63500" marT="0" marB="0" anchor="ctr" anchorCtr="0" horzOverflow="overflow">
                    <a:lnL w="12700">
                      <a:solidFill>
                        <a:srgbClr val="164F86"/>
                      </a:solidFill>
                      <a:miter lim="400000"/>
                    </a:lnL>
                    <a:lnR w="12700">
                      <a:solidFill>
                        <a:srgbClr val="164F86"/>
                      </a:solidFill>
                      <a:miter lim="400000"/>
                    </a:lnR>
                    <a:lnT w="3175">
                      <a:miter lim="400000"/>
                    </a:lnT>
                    <a:lnB w="25400">
                      <a:solidFill>
                        <a:srgbClr val="164F86"/>
                      </a:solidFill>
                      <a:miter lim="400000"/>
                    </a:lnB>
                    <a:noFill/>
                  </a:tcPr>
                </a:tc>
                <a:tc gridSpan="3">
                  <a:txBody>
                    <a:bodyPr/>
                    <a:lstStyle/>
                    <a:p>
                      <a:pPr defTabSz="642937">
                        <a:defRPr sz="1800"/>
                      </a:pPr>
                      <a:r>
                        <a:rPr b="1" sz="3000">
                          <a:solidFill>
                            <a:schemeClr val="accent6">
                              <a:hueOff val="-146070"/>
                              <a:satOff val="-10048"/>
                              <a:lumOff val="-30626"/>
                            </a:schemeClr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Deportistas</a:t>
                      </a:r>
                    </a:p>
                  </a:txBody>
                  <a:tcPr marL="63500" marR="63500" marT="0" marB="0" anchor="ctr" anchorCtr="0" horzOverflow="overflow">
                    <a:lnL w="12700">
                      <a:solidFill>
                        <a:srgbClr val="164F86"/>
                      </a:solidFill>
                      <a:miter lim="400000"/>
                    </a:lnL>
                    <a:lnR w="12700">
                      <a:solidFill>
                        <a:srgbClr val="164F86"/>
                      </a:solidFill>
                      <a:miter lim="400000"/>
                    </a:lnR>
                    <a:lnT w="3175">
                      <a:miter lim="400000"/>
                    </a:lnT>
                    <a:lnB w="12700">
                      <a:solidFill>
                        <a:srgbClr val="164F86"/>
                      </a:solidFill>
                      <a:miter lim="400000"/>
                    </a:lnB>
                    <a:noFill/>
                  </a:tcPr>
                </a:tc>
                <a:tc hMerge="1">
                  <a:tcPr/>
                </a:tc>
                <a:tc hMerge="1">
                  <a:tcPr/>
                </a:tc>
                <a:tc gridSpan="4">
                  <a:txBody>
                    <a:bodyPr/>
                    <a:lstStyle/>
                    <a:p>
                      <a:pPr defTabSz="642937">
                        <a:defRPr sz="1800"/>
                      </a:pPr>
                      <a:r>
                        <a:rPr b="1" sz="3000">
                          <a:solidFill>
                            <a:schemeClr val="accent6">
                              <a:hueOff val="-146070"/>
                              <a:satOff val="-10048"/>
                              <a:lumOff val="-30626"/>
                            </a:schemeClr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Pruebas (eventos)</a:t>
                      </a:r>
                    </a:p>
                  </a:txBody>
                  <a:tcPr marL="63500" marR="63500" marT="0" marB="0" anchor="ctr" anchorCtr="0" horzOverflow="overflow">
                    <a:lnL w="12700">
                      <a:solidFill>
                        <a:srgbClr val="164F86"/>
                      </a:solidFill>
                      <a:miter lim="400000"/>
                    </a:lnL>
                    <a:lnR w="12700">
                      <a:solidFill>
                        <a:srgbClr val="164F86"/>
                      </a:solidFill>
                      <a:miter lim="400000"/>
                    </a:lnR>
                    <a:lnT w="3175">
                      <a:miter lim="400000"/>
                    </a:lnT>
                    <a:lnB w="12700">
                      <a:solidFill>
                        <a:srgbClr val="164F86"/>
                      </a:solidFill>
                      <a:miter lim="400000"/>
                    </a:lnB>
                    <a:noFill/>
                  </a:tcPr>
                </a:tc>
                <a:tc hMerge="1">
                  <a:tcPr/>
                </a:tc>
                <a:tc hMerge="1">
                  <a:tcPr/>
                </a:tc>
                <a:tc hMerge="1">
                  <a:tcPr/>
                </a:tc>
                <a:tc gridSpan="4">
                  <a:txBody>
                    <a:bodyPr/>
                    <a:lstStyle/>
                    <a:p>
                      <a:pPr defTabSz="642937">
                        <a:defRPr sz="1800"/>
                      </a:pPr>
                      <a:r>
                        <a:rPr b="1" sz="3000">
                          <a:solidFill>
                            <a:schemeClr val="accent6">
                              <a:hueOff val="-146070"/>
                              <a:satOff val="-10048"/>
                              <a:lumOff val="-30626"/>
                            </a:schemeClr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Participaciones</a:t>
                      </a:r>
                    </a:p>
                  </a:txBody>
                  <a:tcPr marL="63500" marR="63500" marT="0" marB="0" anchor="ctr" anchorCtr="0" horzOverflow="overflow">
                    <a:lnL w="12700">
                      <a:solidFill>
                        <a:srgbClr val="164F86"/>
                      </a:solidFill>
                      <a:miter lim="400000"/>
                    </a:lnL>
                    <a:lnR w="3175">
                      <a:miter lim="400000"/>
                    </a:lnR>
                    <a:lnT w="3175">
                      <a:miter lim="400000"/>
                    </a:lnT>
                    <a:lnB w="12700">
                      <a:solidFill>
                        <a:srgbClr val="164F86"/>
                      </a:solidFill>
                      <a:miter lim="400000"/>
                    </a:lnB>
                    <a:noFill/>
                  </a:tcPr>
                </a:tc>
                <a:tc hMerge="1">
                  <a:tcPr/>
                </a:tc>
                <a:tc hMerge="1">
                  <a:tcPr/>
                </a:tc>
                <a:tc hMerge="1">
                  <a:tcPr/>
                </a:tc>
              </a:tr>
              <a:tr h="494010">
                <a:tc vMerge="1">
                  <a:tcPr/>
                </a:tc>
                <a:tc vMerge="1">
                  <a:tcPr/>
                </a:tc>
                <a:tc>
                  <a:txBody>
                    <a:bodyPr/>
                    <a:lstStyle/>
                    <a:p>
                      <a:pPr defTabSz="642937">
                        <a:defRPr sz="1800"/>
                      </a:pPr>
                      <a:r>
                        <a:rPr b="1" sz="3000">
                          <a:solidFill>
                            <a:schemeClr val="accent6">
                              <a:hueOff val="-146070"/>
                              <a:satOff val="-10048"/>
                              <a:lumOff val="-30626"/>
                            </a:schemeClr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H</a:t>
                      </a:r>
                    </a:p>
                  </a:txBody>
                  <a:tcPr marL="63500" marR="63500" marT="0" marB="0" anchor="ctr" anchorCtr="0" horzOverflow="overflow">
                    <a:lnL w="12700">
                      <a:solidFill>
                        <a:srgbClr val="164F86"/>
                      </a:solidFill>
                      <a:miter lim="400000"/>
                    </a:lnL>
                    <a:lnR w="12700">
                      <a:solidFill>
                        <a:srgbClr val="164F86"/>
                      </a:solidFill>
                      <a:miter lim="400000"/>
                    </a:lnR>
                    <a:lnT w="12700">
                      <a:solidFill>
                        <a:srgbClr val="164F86"/>
                      </a:solidFill>
                      <a:miter lim="400000"/>
                    </a:lnT>
                    <a:lnB w="25400">
                      <a:solidFill>
                        <a:srgbClr val="164F86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defTabSz="642937">
                        <a:defRPr sz="1800"/>
                      </a:pPr>
                      <a:r>
                        <a:rPr b="1" sz="3000">
                          <a:solidFill>
                            <a:schemeClr val="accent6">
                              <a:hueOff val="-146070"/>
                              <a:satOff val="-10048"/>
                              <a:lumOff val="-30626"/>
                            </a:schemeClr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M</a:t>
                      </a:r>
                    </a:p>
                  </a:txBody>
                  <a:tcPr marL="63500" marR="63500" marT="0" marB="0" anchor="ctr" anchorCtr="0" horzOverflow="overflow">
                    <a:lnL w="12700">
                      <a:solidFill>
                        <a:srgbClr val="164F86"/>
                      </a:solidFill>
                      <a:miter lim="400000"/>
                    </a:lnL>
                    <a:lnR w="12700">
                      <a:solidFill>
                        <a:srgbClr val="164F86"/>
                      </a:solidFill>
                      <a:miter lim="400000"/>
                    </a:lnR>
                    <a:lnT w="12700">
                      <a:solidFill>
                        <a:srgbClr val="164F86"/>
                      </a:solidFill>
                      <a:miter lim="400000"/>
                    </a:lnT>
                    <a:lnB w="25400">
                      <a:solidFill>
                        <a:srgbClr val="164F86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defTabSz="642937">
                        <a:defRPr sz="1800"/>
                      </a:pPr>
                      <a:r>
                        <a:rPr b="1" sz="3000">
                          <a:solidFill>
                            <a:schemeClr val="accent6">
                              <a:hueOff val="-146070"/>
                              <a:satOff val="-10048"/>
                              <a:lumOff val="-30626"/>
                            </a:schemeClr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T</a:t>
                      </a:r>
                    </a:p>
                  </a:txBody>
                  <a:tcPr marL="63500" marR="63500" marT="0" marB="0" anchor="ctr" anchorCtr="0" horzOverflow="overflow">
                    <a:lnL w="12700">
                      <a:solidFill>
                        <a:srgbClr val="164F86"/>
                      </a:solidFill>
                      <a:miter lim="400000"/>
                    </a:lnL>
                    <a:lnR w="12700">
                      <a:solidFill>
                        <a:srgbClr val="164F86"/>
                      </a:solidFill>
                      <a:miter lim="400000"/>
                    </a:lnR>
                    <a:lnT w="12700">
                      <a:solidFill>
                        <a:srgbClr val="164F86"/>
                      </a:solidFill>
                      <a:miter lim="400000"/>
                    </a:lnT>
                    <a:lnB w="25400">
                      <a:solidFill>
                        <a:srgbClr val="164F86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defTabSz="642937">
                        <a:defRPr sz="1800"/>
                      </a:pPr>
                      <a:r>
                        <a:rPr b="1" sz="3000">
                          <a:solidFill>
                            <a:schemeClr val="accent6">
                              <a:hueOff val="-146070"/>
                              <a:satOff val="-10048"/>
                              <a:lumOff val="-30626"/>
                            </a:schemeClr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V</a:t>
                      </a:r>
                    </a:p>
                  </a:txBody>
                  <a:tcPr marL="63500" marR="63500" marT="0" marB="0" anchor="ctr" anchorCtr="0" horzOverflow="overflow">
                    <a:lnL w="12700">
                      <a:solidFill>
                        <a:srgbClr val="164F86"/>
                      </a:solidFill>
                      <a:miter lim="400000"/>
                    </a:lnL>
                    <a:lnR w="12700">
                      <a:solidFill>
                        <a:srgbClr val="164F86"/>
                      </a:solidFill>
                      <a:miter lim="400000"/>
                    </a:lnR>
                    <a:lnT w="12700">
                      <a:solidFill>
                        <a:srgbClr val="164F86"/>
                      </a:solidFill>
                      <a:miter lim="400000"/>
                    </a:lnT>
                    <a:lnB w="25400">
                      <a:solidFill>
                        <a:srgbClr val="164F86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defTabSz="642937">
                        <a:defRPr sz="1800"/>
                      </a:pPr>
                      <a:r>
                        <a:rPr b="1" sz="3000">
                          <a:solidFill>
                            <a:schemeClr val="accent6">
                              <a:hueOff val="-146070"/>
                              <a:satOff val="-10048"/>
                              <a:lumOff val="-30626"/>
                            </a:schemeClr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F</a:t>
                      </a:r>
                    </a:p>
                  </a:txBody>
                  <a:tcPr marL="63500" marR="63500" marT="0" marB="0" anchor="ctr" anchorCtr="0" horzOverflow="overflow">
                    <a:lnL w="12700">
                      <a:solidFill>
                        <a:srgbClr val="164F86"/>
                      </a:solidFill>
                      <a:miter lim="400000"/>
                    </a:lnL>
                    <a:lnR w="12700">
                      <a:solidFill>
                        <a:srgbClr val="164F86"/>
                      </a:solidFill>
                      <a:miter lim="400000"/>
                    </a:lnR>
                    <a:lnT w="12700">
                      <a:solidFill>
                        <a:srgbClr val="164F86"/>
                      </a:solidFill>
                      <a:miter lim="400000"/>
                    </a:lnT>
                    <a:lnB w="25400">
                      <a:solidFill>
                        <a:srgbClr val="164F86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defTabSz="642937">
                        <a:defRPr sz="1800"/>
                      </a:pPr>
                      <a:r>
                        <a:rPr b="1" sz="3000">
                          <a:solidFill>
                            <a:schemeClr val="accent6">
                              <a:hueOff val="-146070"/>
                              <a:satOff val="-10048"/>
                              <a:lumOff val="-30626"/>
                            </a:schemeClr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X</a:t>
                      </a:r>
                    </a:p>
                  </a:txBody>
                  <a:tcPr marL="63500" marR="63500" marT="0" marB="0" anchor="ctr" anchorCtr="0" horzOverflow="overflow">
                    <a:lnL w="12700">
                      <a:solidFill>
                        <a:srgbClr val="164F86"/>
                      </a:solidFill>
                      <a:miter lim="400000"/>
                    </a:lnL>
                    <a:lnR w="12700">
                      <a:solidFill>
                        <a:srgbClr val="164F86"/>
                      </a:solidFill>
                      <a:miter lim="400000"/>
                    </a:lnR>
                    <a:lnT w="12700">
                      <a:solidFill>
                        <a:srgbClr val="164F86"/>
                      </a:solidFill>
                      <a:miter lim="400000"/>
                    </a:lnT>
                    <a:lnB w="25400">
                      <a:solidFill>
                        <a:srgbClr val="164F86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defTabSz="642937">
                        <a:defRPr sz="1800"/>
                      </a:pPr>
                      <a:r>
                        <a:rPr b="1" sz="3000">
                          <a:solidFill>
                            <a:schemeClr val="accent6">
                              <a:hueOff val="-146070"/>
                              <a:satOff val="-10048"/>
                              <a:lumOff val="-30626"/>
                            </a:schemeClr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T</a:t>
                      </a:r>
                    </a:p>
                  </a:txBody>
                  <a:tcPr marL="63500" marR="63500" marT="0" marB="0" anchor="ctr" anchorCtr="0" horzOverflow="overflow">
                    <a:lnL w="12700">
                      <a:solidFill>
                        <a:srgbClr val="164F86"/>
                      </a:solidFill>
                      <a:miter lim="400000"/>
                    </a:lnL>
                    <a:lnR w="12700">
                      <a:solidFill>
                        <a:srgbClr val="164F86"/>
                      </a:solidFill>
                      <a:miter lim="400000"/>
                    </a:lnR>
                    <a:lnT w="12700">
                      <a:solidFill>
                        <a:srgbClr val="164F86"/>
                      </a:solidFill>
                      <a:miter lim="400000"/>
                    </a:lnT>
                    <a:lnB w="25400">
                      <a:solidFill>
                        <a:srgbClr val="164F86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defTabSz="642937">
                        <a:defRPr sz="1800"/>
                      </a:pPr>
                      <a:r>
                        <a:rPr b="1" sz="3000">
                          <a:solidFill>
                            <a:schemeClr val="accent6">
                              <a:hueOff val="-146070"/>
                              <a:satOff val="-10048"/>
                              <a:lumOff val="-30626"/>
                            </a:schemeClr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V</a:t>
                      </a:r>
                    </a:p>
                  </a:txBody>
                  <a:tcPr marL="63500" marR="63500" marT="0" marB="0" anchor="ctr" anchorCtr="0" horzOverflow="overflow">
                    <a:lnL w="12700">
                      <a:solidFill>
                        <a:srgbClr val="164F86"/>
                      </a:solidFill>
                      <a:miter lim="400000"/>
                    </a:lnL>
                    <a:lnR w="12700">
                      <a:solidFill>
                        <a:srgbClr val="164F86"/>
                      </a:solidFill>
                      <a:miter lim="400000"/>
                    </a:lnR>
                    <a:lnT w="12700">
                      <a:solidFill>
                        <a:srgbClr val="164F86"/>
                      </a:solidFill>
                      <a:miter lim="400000"/>
                    </a:lnT>
                    <a:lnB w="25400">
                      <a:solidFill>
                        <a:srgbClr val="164F86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defTabSz="642937">
                        <a:defRPr sz="1800"/>
                      </a:pPr>
                      <a:r>
                        <a:rPr b="1" sz="3000">
                          <a:solidFill>
                            <a:schemeClr val="accent6">
                              <a:hueOff val="-146070"/>
                              <a:satOff val="-10048"/>
                              <a:lumOff val="-30626"/>
                            </a:schemeClr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F</a:t>
                      </a:r>
                    </a:p>
                  </a:txBody>
                  <a:tcPr marL="63500" marR="63500" marT="0" marB="0" anchor="ctr" anchorCtr="0" horzOverflow="overflow">
                    <a:lnL w="12700">
                      <a:solidFill>
                        <a:srgbClr val="164F86"/>
                      </a:solidFill>
                      <a:miter lim="400000"/>
                    </a:lnL>
                    <a:lnR w="12700">
                      <a:solidFill>
                        <a:srgbClr val="164F86"/>
                      </a:solidFill>
                      <a:miter lim="400000"/>
                    </a:lnR>
                    <a:lnT w="12700">
                      <a:solidFill>
                        <a:srgbClr val="164F86"/>
                      </a:solidFill>
                      <a:miter lim="400000"/>
                    </a:lnT>
                    <a:lnB w="25400">
                      <a:solidFill>
                        <a:srgbClr val="164F86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defTabSz="642937">
                        <a:defRPr sz="1800"/>
                      </a:pPr>
                      <a:r>
                        <a:rPr b="1" sz="3000">
                          <a:solidFill>
                            <a:schemeClr val="accent6">
                              <a:hueOff val="-146070"/>
                              <a:satOff val="-10048"/>
                              <a:lumOff val="-30626"/>
                            </a:schemeClr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X</a:t>
                      </a:r>
                    </a:p>
                  </a:txBody>
                  <a:tcPr marL="63500" marR="63500" marT="0" marB="0" anchor="ctr" anchorCtr="0" horzOverflow="overflow">
                    <a:lnL w="12700">
                      <a:solidFill>
                        <a:srgbClr val="164F86"/>
                      </a:solidFill>
                      <a:miter lim="400000"/>
                    </a:lnL>
                    <a:lnR w="12700">
                      <a:solidFill>
                        <a:srgbClr val="164F86"/>
                      </a:solidFill>
                      <a:miter lim="400000"/>
                    </a:lnR>
                    <a:lnT w="12700">
                      <a:solidFill>
                        <a:srgbClr val="164F86"/>
                      </a:solidFill>
                      <a:miter lim="400000"/>
                    </a:lnT>
                    <a:lnB w="25400">
                      <a:solidFill>
                        <a:srgbClr val="164F86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defTabSz="642937">
                        <a:defRPr sz="1800"/>
                      </a:pPr>
                      <a:r>
                        <a:rPr b="1" sz="3000">
                          <a:solidFill>
                            <a:schemeClr val="accent6">
                              <a:hueOff val="-146070"/>
                              <a:satOff val="-10048"/>
                              <a:lumOff val="-30626"/>
                            </a:schemeClr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T</a:t>
                      </a:r>
                    </a:p>
                  </a:txBody>
                  <a:tcPr marL="63500" marR="63500" marT="0" marB="0" anchor="ctr" anchorCtr="0" horzOverflow="overflow">
                    <a:lnL w="12700">
                      <a:solidFill>
                        <a:srgbClr val="164F86"/>
                      </a:solidFill>
                      <a:miter lim="400000"/>
                    </a:lnL>
                    <a:lnR w="3175">
                      <a:miter lim="400000"/>
                    </a:lnR>
                    <a:lnT w="12700">
                      <a:solidFill>
                        <a:srgbClr val="164F86"/>
                      </a:solidFill>
                      <a:miter lim="400000"/>
                    </a:lnT>
                    <a:lnB w="25400">
                      <a:solidFill>
                        <a:srgbClr val="164F86"/>
                      </a:solidFill>
                      <a:miter lim="400000"/>
                    </a:lnB>
                    <a:noFill/>
                  </a:tcPr>
                </a:tc>
              </a:tr>
              <a:tr h="494010">
                <a:tc>
                  <a:txBody>
                    <a:bodyPr/>
                    <a:lstStyle/>
                    <a:p>
                      <a:pPr defTabSz="642937">
                        <a:defRPr sz="1800"/>
                      </a:pPr>
                      <a:r>
                        <a:rPr sz="3000">
                          <a:solidFill>
                            <a:schemeClr val="accent1">
                              <a:hueOff val="114395"/>
                              <a:lumOff val="-24975"/>
                            </a:schemeClr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1</a:t>
                      </a:r>
                    </a:p>
                  </a:txBody>
                  <a:tcPr marL="63500" marR="63500" marT="0" marB="0" anchor="ctr" anchorCtr="0" horzOverflow="overflow">
                    <a:lnL w="3175">
                      <a:miter lim="400000"/>
                    </a:lnL>
                    <a:lnR w="12700">
                      <a:solidFill>
                        <a:srgbClr val="164F86"/>
                      </a:solidFill>
                      <a:miter lim="400000"/>
                    </a:lnR>
                    <a:lnT w="25400">
                      <a:solidFill>
                        <a:srgbClr val="164F86"/>
                      </a:solidFill>
                      <a:miter lim="400000"/>
                    </a:lnT>
                    <a:lnB w="12700">
                      <a:solidFill>
                        <a:srgbClr val="164F86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defTabSz="642937">
                        <a:defRPr sz="1800"/>
                      </a:pPr>
                      <a:r>
                        <a:rPr sz="3000">
                          <a:solidFill>
                            <a:schemeClr val="accent1">
                              <a:hueOff val="114395"/>
                              <a:lumOff val="-24975"/>
                            </a:schemeClr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Atletismo</a:t>
                      </a:r>
                    </a:p>
                  </a:txBody>
                  <a:tcPr marL="63500" marR="63500" marT="0" marB="0" anchor="ctr" anchorCtr="0" horzOverflow="overflow">
                    <a:lnL w="12700">
                      <a:solidFill>
                        <a:srgbClr val="164F86"/>
                      </a:solidFill>
                      <a:miter lim="400000"/>
                    </a:lnL>
                    <a:lnR w="12700">
                      <a:solidFill>
                        <a:srgbClr val="164F86"/>
                      </a:solidFill>
                      <a:miter lim="400000"/>
                    </a:lnR>
                    <a:lnT w="25400">
                      <a:solidFill>
                        <a:srgbClr val="164F86"/>
                      </a:solidFill>
                      <a:miter lim="400000"/>
                    </a:lnT>
                    <a:lnB w="12700">
                      <a:solidFill>
                        <a:srgbClr val="164F86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defTabSz="642937">
                        <a:defRPr sz="1800"/>
                      </a:pPr>
                      <a:r>
                        <a:rPr sz="3000">
                          <a:solidFill>
                            <a:schemeClr val="accent1">
                              <a:hueOff val="114395"/>
                              <a:lumOff val="-24975"/>
                            </a:schemeClr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7</a:t>
                      </a:r>
                    </a:p>
                  </a:txBody>
                  <a:tcPr marL="63500" marR="63500" marT="0" marB="0" anchor="ctr" anchorCtr="0" horzOverflow="overflow">
                    <a:lnL w="12700">
                      <a:solidFill>
                        <a:srgbClr val="164F86"/>
                      </a:solidFill>
                      <a:miter lim="400000"/>
                    </a:lnL>
                    <a:lnR w="12700">
                      <a:solidFill>
                        <a:srgbClr val="164F86"/>
                      </a:solidFill>
                      <a:miter lim="400000"/>
                    </a:lnR>
                    <a:lnT w="25400">
                      <a:solidFill>
                        <a:srgbClr val="164F86"/>
                      </a:solidFill>
                      <a:miter lim="400000"/>
                    </a:lnT>
                    <a:lnB w="12700">
                      <a:solidFill>
                        <a:srgbClr val="164F86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defTabSz="642937">
                        <a:defRPr sz="1800"/>
                      </a:pPr>
                      <a:r>
                        <a:rPr sz="3000">
                          <a:solidFill>
                            <a:schemeClr val="accent1">
                              <a:hueOff val="114395"/>
                              <a:lumOff val="-24975"/>
                            </a:schemeClr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5</a:t>
                      </a:r>
                    </a:p>
                  </a:txBody>
                  <a:tcPr marL="63500" marR="63500" marT="0" marB="0" anchor="ctr" anchorCtr="0" horzOverflow="overflow">
                    <a:lnL w="12700">
                      <a:solidFill>
                        <a:srgbClr val="164F86"/>
                      </a:solidFill>
                      <a:miter lim="400000"/>
                    </a:lnL>
                    <a:lnR w="12700">
                      <a:solidFill>
                        <a:srgbClr val="164F86"/>
                      </a:solidFill>
                      <a:miter lim="400000"/>
                    </a:lnR>
                    <a:lnT w="25400">
                      <a:solidFill>
                        <a:srgbClr val="164F86"/>
                      </a:solidFill>
                      <a:miter lim="400000"/>
                    </a:lnT>
                    <a:lnB w="12700">
                      <a:solidFill>
                        <a:srgbClr val="164F86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defTabSz="642937">
                        <a:defRPr sz="1800"/>
                      </a:pPr>
                      <a:r>
                        <a:rPr sz="3000">
                          <a:solidFill>
                            <a:schemeClr val="accent1">
                              <a:hueOff val="114395"/>
                              <a:lumOff val="-24975"/>
                            </a:schemeClr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12</a:t>
                      </a:r>
                    </a:p>
                  </a:txBody>
                  <a:tcPr marL="63500" marR="63500" marT="0" marB="0" anchor="ctr" anchorCtr="0" horzOverflow="overflow">
                    <a:lnL w="12700">
                      <a:solidFill>
                        <a:srgbClr val="164F86"/>
                      </a:solidFill>
                      <a:miter lim="400000"/>
                    </a:lnL>
                    <a:lnR w="12700">
                      <a:solidFill>
                        <a:srgbClr val="164F86"/>
                      </a:solidFill>
                      <a:miter lim="400000"/>
                    </a:lnR>
                    <a:lnT w="25400">
                      <a:solidFill>
                        <a:srgbClr val="164F86"/>
                      </a:solidFill>
                      <a:miter lim="400000"/>
                    </a:lnT>
                    <a:lnB w="12700">
                      <a:solidFill>
                        <a:srgbClr val="164F86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defTabSz="642937">
                        <a:defRPr sz="1800"/>
                      </a:pPr>
                      <a:r>
                        <a:rPr sz="3000">
                          <a:solidFill>
                            <a:schemeClr val="accent1">
                              <a:hueOff val="114395"/>
                              <a:lumOff val="-24975"/>
                            </a:schemeClr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4</a:t>
                      </a:r>
                    </a:p>
                  </a:txBody>
                  <a:tcPr marL="63500" marR="63500" marT="0" marB="0" anchor="ctr" anchorCtr="0" horzOverflow="overflow">
                    <a:lnL w="12700">
                      <a:solidFill>
                        <a:srgbClr val="164F86"/>
                      </a:solidFill>
                      <a:miter lim="400000"/>
                    </a:lnL>
                    <a:lnR w="12700">
                      <a:solidFill>
                        <a:srgbClr val="164F86"/>
                      </a:solidFill>
                      <a:miter lim="400000"/>
                    </a:lnR>
                    <a:lnT w="25400">
                      <a:solidFill>
                        <a:srgbClr val="164F86"/>
                      </a:solidFill>
                      <a:miter lim="400000"/>
                    </a:lnT>
                    <a:lnB w="12700">
                      <a:solidFill>
                        <a:srgbClr val="164F86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defTabSz="642937">
                        <a:defRPr sz="1800"/>
                      </a:pPr>
                      <a:r>
                        <a:rPr sz="3000">
                          <a:solidFill>
                            <a:schemeClr val="accent1">
                              <a:hueOff val="114395"/>
                              <a:lumOff val="-24975"/>
                            </a:schemeClr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3</a:t>
                      </a:r>
                    </a:p>
                  </a:txBody>
                  <a:tcPr marL="63500" marR="63500" marT="0" marB="0" anchor="ctr" anchorCtr="0" horzOverflow="overflow">
                    <a:lnL w="12700">
                      <a:solidFill>
                        <a:srgbClr val="164F86"/>
                      </a:solidFill>
                      <a:miter lim="400000"/>
                    </a:lnL>
                    <a:lnR w="12700">
                      <a:solidFill>
                        <a:srgbClr val="164F86"/>
                      </a:solidFill>
                      <a:miter lim="400000"/>
                    </a:lnR>
                    <a:lnT w="25400">
                      <a:solidFill>
                        <a:srgbClr val="164F86"/>
                      </a:solidFill>
                      <a:miter lim="400000"/>
                    </a:lnT>
                    <a:lnB w="12700">
                      <a:solidFill>
                        <a:srgbClr val="164F86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3000">
                          <a:solidFill>
                            <a:schemeClr val="accent1">
                              <a:hueOff val="114395"/>
                              <a:lumOff val="-24975"/>
                            </a:schemeClr>
                          </a:solidFill>
                          <a:latin typeface="Arial"/>
                          <a:ea typeface="Arial"/>
                          <a:cs typeface="Arial"/>
                          <a:sym typeface="Arial"/>
                        </a:defRPr>
                      </a:pPr>
                    </a:p>
                  </a:txBody>
                  <a:tcPr marL="63500" marR="63500" marT="0" marB="0" anchor="ctr" anchorCtr="0" horzOverflow="overflow">
                    <a:lnL w="12700">
                      <a:solidFill>
                        <a:srgbClr val="164F86"/>
                      </a:solidFill>
                      <a:miter lim="400000"/>
                    </a:lnL>
                    <a:lnR w="12700">
                      <a:solidFill>
                        <a:srgbClr val="164F86"/>
                      </a:solidFill>
                      <a:miter lim="400000"/>
                    </a:lnR>
                    <a:lnT w="25400">
                      <a:solidFill>
                        <a:srgbClr val="164F86"/>
                      </a:solidFill>
                      <a:miter lim="400000"/>
                    </a:lnT>
                    <a:lnB w="12700">
                      <a:solidFill>
                        <a:srgbClr val="164F86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defTabSz="642937">
                        <a:defRPr sz="1800"/>
                      </a:pPr>
                      <a:r>
                        <a:rPr sz="3000">
                          <a:solidFill>
                            <a:schemeClr val="accent1">
                              <a:hueOff val="114395"/>
                              <a:lumOff val="-24975"/>
                            </a:schemeClr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7</a:t>
                      </a:r>
                    </a:p>
                  </a:txBody>
                  <a:tcPr marL="63500" marR="63500" marT="0" marB="0" anchor="ctr" anchorCtr="0" horzOverflow="overflow">
                    <a:lnL w="12700">
                      <a:solidFill>
                        <a:srgbClr val="164F86"/>
                      </a:solidFill>
                      <a:miter lim="400000"/>
                    </a:lnL>
                    <a:lnR w="12700">
                      <a:solidFill>
                        <a:srgbClr val="164F86"/>
                      </a:solidFill>
                      <a:miter lim="400000"/>
                    </a:lnR>
                    <a:lnT w="25400">
                      <a:solidFill>
                        <a:srgbClr val="164F86"/>
                      </a:solidFill>
                      <a:miter lim="400000"/>
                    </a:lnT>
                    <a:lnB w="12700">
                      <a:solidFill>
                        <a:srgbClr val="164F86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defTabSz="642937">
                        <a:defRPr sz="1800"/>
                      </a:pPr>
                      <a:r>
                        <a:rPr sz="3000">
                          <a:solidFill>
                            <a:schemeClr val="accent1">
                              <a:hueOff val="114395"/>
                              <a:lumOff val="-24975"/>
                            </a:schemeClr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7</a:t>
                      </a:r>
                    </a:p>
                  </a:txBody>
                  <a:tcPr marL="63500" marR="63500" marT="0" marB="0" anchor="ctr" anchorCtr="0" horzOverflow="overflow">
                    <a:lnL w="12700">
                      <a:solidFill>
                        <a:srgbClr val="164F86"/>
                      </a:solidFill>
                      <a:miter lim="400000"/>
                    </a:lnL>
                    <a:lnR w="12700">
                      <a:solidFill>
                        <a:srgbClr val="164F86"/>
                      </a:solidFill>
                      <a:miter lim="400000"/>
                    </a:lnR>
                    <a:lnT w="25400">
                      <a:solidFill>
                        <a:srgbClr val="164F86"/>
                      </a:solidFill>
                      <a:miter lim="400000"/>
                    </a:lnT>
                    <a:lnB w="12700">
                      <a:solidFill>
                        <a:srgbClr val="164F86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defTabSz="642937">
                        <a:defRPr sz="1800"/>
                      </a:pPr>
                      <a:r>
                        <a:rPr sz="3000">
                          <a:solidFill>
                            <a:schemeClr val="accent1">
                              <a:hueOff val="114395"/>
                              <a:lumOff val="-24975"/>
                            </a:schemeClr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5</a:t>
                      </a:r>
                    </a:p>
                  </a:txBody>
                  <a:tcPr marL="63500" marR="63500" marT="0" marB="0" anchor="ctr" anchorCtr="0" horzOverflow="overflow">
                    <a:lnL w="12700">
                      <a:solidFill>
                        <a:srgbClr val="164F86"/>
                      </a:solidFill>
                      <a:miter lim="400000"/>
                    </a:lnL>
                    <a:lnR w="12700">
                      <a:solidFill>
                        <a:srgbClr val="164F86"/>
                      </a:solidFill>
                      <a:miter lim="400000"/>
                    </a:lnR>
                    <a:lnT w="25400">
                      <a:solidFill>
                        <a:srgbClr val="164F86"/>
                      </a:solidFill>
                      <a:miter lim="400000"/>
                    </a:lnT>
                    <a:lnB w="12700">
                      <a:solidFill>
                        <a:srgbClr val="164F86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3000">
                          <a:solidFill>
                            <a:schemeClr val="accent1">
                              <a:hueOff val="114395"/>
                              <a:lumOff val="-24975"/>
                            </a:schemeClr>
                          </a:solidFill>
                          <a:latin typeface="Arial"/>
                          <a:ea typeface="Arial"/>
                          <a:cs typeface="Arial"/>
                          <a:sym typeface="Arial"/>
                        </a:defRPr>
                      </a:pPr>
                    </a:p>
                  </a:txBody>
                  <a:tcPr marL="63500" marR="63500" marT="0" marB="0" anchor="ctr" anchorCtr="0" horzOverflow="overflow">
                    <a:lnL w="12700">
                      <a:solidFill>
                        <a:srgbClr val="164F86"/>
                      </a:solidFill>
                      <a:miter lim="400000"/>
                    </a:lnL>
                    <a:lnR w="12700">
                      <a:solidFill>
                        <a:srgbClr val="164F86"/>
                      </a:solidFill>
                      <a:miter lim="400000"/>
                    </a:lnR>
                    <a:lnT w="25400">
                      <a:solidFill>
                        <a:srgbClr val="164F86"/>
                      </a:solidFill>
                      <a:miter lim="400000"/>
                    </a:lnT>
                    <a:lnB w="12700">
                      <a:solidFill>
                        <a:srgbClr val="164F86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defTabSz="642937">
                        <a:defRPr sz="1800"/>
                      </a:pPr>
                      <a:r>
                        <a:rPr sz="3000">
                          <a:solidFill>
                            <a:schemeClr val="accent1">
                              <a:hueOff val="114395"/>
                              <a:lumOff val="-24975"/>
                            </a:schemeClr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12</a:t>
                      </a:r>
                    </a:p>
                  </a:txBody>
                  <a:tcPr marL="63500" marR="63500" marT="0" marB="0" anchor="ctr" anchorCtr="0" horzOverflow="overflow">
                    <a:lnL w="12700">
                      <a:solidFill>
                        <a:srgbClr val="164F86"/>
                      </a:solidFill>
                      <a:miter lim="400000"/>
                    </a:lnL>
                    <a:lnR w="3175">
                      <a:miter lim="400000"/>
                    </a:lnR>
                    <a:lnT w="25400">
                      <a:solidFill>
                        <a:srgbClr val="164F86"/>
                      </a:solidFill>
                      <a:miter lim="400000"/>
                    </a:lnT>
                    <a:lnB w="12700">
                      <a:solidFill>
                        <a:srgbClr val="164F86"/>
                      </a:solidFill>
                      <a:miter lim="400000"/>
                    </a:lnB>
                    <a:noFill/>
                  </a:tcPr>
                </a:tc>
              </a:tr>
              <a:tr h="494010">
                <a:tc>
                  <a:txBody>
                    <a:bodyPr/>
                    <a:lstStyle/>
                    <a:p>
                      <a:pPr defTabSz="642937">
                        <a:defRPr sz="1800"/>
                      </a:pPr>
                      <a:r>
                        <a:rPr sz="3000">
                          <a:solidFill>
                            <a:schemeClr val="accent1">
                              <a:hueOff val="114395"/>
                              <a:lumOff val="-24975"/>
                            </a:schemeClr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2</a:t>
                      </a:r>
                    </a:p>
                  </a:txBody>
                  <a:tcPr marL="63500" marR="63500" marT="0" marB="0" anchor="ctr" anchorCtr="0" horzOverflow="overflow">
                    <a:lnL w="3175">
                      <a:miter lim="400000"/>
                    </a:lnL>
                    <a:lnR w="12700">
                      <a:solidFill>
                        <a:srgbClr val="164F86"/>
                      </a:solidFill>
                      <a:miter lim="400000"/>
                    </a:lnR>
                    <a:lnT w="12700">
                      <a:solidFill>
                        <a:srgbClr val="164F86"/>
                      </a:solidFill>
                      <a:miter lim="400000"/>
                    </a:lnT>
                    <a:lnB w="12700">
                      <a:solidFill>
                        <a:srgbClr val="164F86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defTabSz="642937">
                        <a:defRPr sz="1800"/>
                      </a:pPr>
                      <a:r>
                        <a:rPr sz="3000">
                          <a:solidFill>
                            <a:schemeClr val="accent1">
                              <a:hueOff val="114395"/>
                              <a:lumOff val="-24975"/>
                            </a:schemeClr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Beisbol</a:t>
                      </a:r>
                    </a:p>
                  </a:txBody>
                  <a:tcPr marL="63500" marR="63500" marT="0" marB="0" anchor="ctr" anchorCtr="0" horzOverflow="overflow">
                    <a:lnL w="12700">
                      <a:solidFill>
                        <a:srgbClr val="164F86"/>
                      </a:solidFill>
                      <a:miter lim="400000"/>
                    </a:lnL>
                    <a:lnR w="12700">
                      <a:solidFill>
                        <a:srgbClr val="164F86"/>
                      </a:solidFill>
                      <a:miter lim="400000"/>
                    </a:lnR>
                    <a:lnT w="12700">
                      <a:solidFill>
                        <a:srgbClr val="164F86"/>
                      </a:solidFill>
                      <a:miter lim="400000"/>
                    </a:lnT>
                    <a:lnB w="12700">
                      <a:solidFill>
                        <a:srgbClr val="164F86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defTabSz="642937">
                        <a:defRPr sz="1800"/>
                      </a:pPr>
                      <a:r>
                        <a:rPr sz="3000">
                          <a:solidFill>
                            <a:schemeClr val="accent1">
                              <a:hueOff val="114395"/>
                              <a:lumOff val="-24975"/>
                            </a:schemeClr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24</a:t>
                      </a:r>
                    </a:p>
                  </a:txBody>
                  <a:tcPr marL="63500" marR="63500" marT="0" marB="0" anchor="ctr" anchorCtr="0" horzOverflow="overflow">
                    <a:lnL w="12700">
                      <a:solidFill>
                        <a:srgbClr val="164F86"/>
                      </a:solidFill>
                      <a:miter lim="400000"/>
                    </a:lnL>
                    <a:lnR w="12700">
                      <a:solidFill>
                        <a:srgbClr val="164F86"/>
                      </a:solidFill>
                      <a:miter lim="400000"/>
                    </a:lnR>
                    <a:lnT w="12700">
                      <a:solidFill>
                        <a:srgbClr val="164F86"/>
                      </a:solidFill>
                      <a:miter lim="400000"/>
                    </a:lnT>
                    <a:lnB w="12700">
                      <a:solidFill>
                        <a:srgbClr val="164F86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3000">
                          <a:solidFill>
                            <a:schemeClr val="accent1">
                              <a:hueOff val="114395"/>
                              <a:lumOff val="-24975"/>
                            </a:schemeClr>
                          </a:solidFill>
                          <a:latin typeface="Arial"/>
                          <a:ea typeface="Arial"/>
                          <a:cs typeface="Arial"/>
                          <a:sym typeface="Arial"/>
                        </a:defRPr>
                      </a:pPr>
                    </a:p>
                  </a:txBody>
                  <a:tcPr marL="63500" marR="63500" marT="0" marB="0" anchor="ctr" anchorCtr="0" horzOverflow="overflow">
                    <a:lnL w="12700">
                      <a:solidFill>
                        <a:srgbClr val="164F86"/>
                      </a:solidFill>
                      <a:miter lim="400000"/>
                    </a:lnL>
                    <a:lnR w="12700">
                      <a:solidFill>
                        <a:srgbClr val="164F86"/>
                      </a:solidFill>
                      <a:miter lim="400000"/>
                    </a:lnR>
                    <a:lnT w="12700">
                      <a:solidFill>
                        <a:srgbClr val="164F86"/>
                      </a:solidFill>
                      <a:miter lim="400000"/>
                    </a:lnT>
                    <a:lnB w="12700">
                      <a:solidFill>
                        <a:srgbClr val="164F86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defTabSz="642937">
                        <a:defRPr sz="1800"/>
                      </a:pPr>
                      <a:r>
                        <a:rPr sz="3000">
                          <a:solidFill>
                            <a:schemeClr val="accent1">
                              <a:hueOff val="114395"/>
                              <a:lumOff val="-24975"/>
                            </a:schemeClr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24</a:t>
                      </a:r>
                    </a:p>
                  </a:txBody>
                  <a:tcPr marL="63500" marR="63500" marT="0" marB="0" anchor="ctr" anchorCtr="0" horzOverflow="overflow">
                    <a:lnL w="12700">
                      <a:solidFill>
                        <a:srgbClr val="164F86"/>
                      </a:solidFill>
                      <a:miter lim="400000"/>
                    </a:lnL>
                    <a:lnR w="12700">
                      <a:solidFill>
                        <a:srgbClr val="164F86"/>
                      </a:solidFill>
                      <a:miter lim="400000"/>
                    </a:lnR>
                    <a:lnT w="12700">
                      <a:solidFill>
                        <a:srgbClr val="164F86"/>
                      </a:solidFill>
                      <a:miter lim="400000"/>
                    </a:lnT>
                    <a:lnB w="12700">
                      <a:solidFill>
                        <a:srgbClr val="164F86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defTabSz="642937">
                        <a:defRPr sz="1800"/>
                      </a:pPr>
                      <a:r>
                        <a:rPr sz="3000">
                          <a:solidFill>
                            <a:schemeClr val="accent1">
                              <a:hueOff val="114395"/>
                              <a:lumOff val="-24975"/>
                            </a:schemeClr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1</a:t>
                      </a:r>
                    </a:p>
                  </a:txBody>
                  <a:tcPr marL="63500" marR="63500" marT="0" marB="0" anchor="ctr" anchorCtr="0" horzOverflow="overflow">
                    <a:lnL w="12700">
                      <a:solidFill>
                        <a:srgbClr val="164F86"/>
                      </a:solidFill>
                      <a:miter lim="400000"/>
                    </a:lnL>
                    <a:lnR w="12700">
                      <a:solidFill>
                        <a:srgbClr val="164F86"/>
                      </a:solidFill>
                      <a:miter lim="400000"/>
                    </a:lnR>
                    <a:lnT w="12700">
                      <a:solidFill>
                        <a:srgbClr val="164F86"/>
                      </a:solidFill>
                      <a:miter lim="400000"/>
                    </a:lnT>
                    <a:lnB w="12700">
                      <a:solidFill>
                        <a:srgbClr val="164F86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3000">
                          <a:solidFill>
                            <a:schemeClr val="accent1">
                              <a:hueOff val="114395"/>
                              <a:lumOff val="-24975"/>
                            </a:schemeClr>
                          </a:solidFill>
                          <a:latin typeface="Arial"/>
                          <a:ea typeface="Arial"/>
                          <a:cs typeface="Arial"/>
                          <a:sym typeface="Arial"/>
                        </a:defRPr>
                      </a:pPr>
                    </a:p>
                  </a:txBody>
                  <a:tcPr marL="63500" marR="63500" marT="0" marB="0" anchor="ctr" anchorCtr="0" horzOverflow="overflow">
                    <a:lnL w="12700">
                      <a:solidFill>
                        <a:srgbClr val="164F86"/>
                      </a:solidFill>
                      <a:miter lim="400000"/>
                    </a:lnL>
                    <a:lnR w="12700">
                      <a:solidFill>
                        <a:srgbClr val="164F86"/>
                      </a:solidFill>
                      <a:miter lim="400000"/>
                    </a:lnR>
                    <a:lnT w="12700">
                      <a:solidFill>
                        <a:srgbClr val="164F86"/>
                      </a:solidFill>
                      <a:miter lim="400000"/>
                    </a:lnT>
                    <a:lnB w="12700">
                      <a:solidFill>
                        <a:srgbClr val="164F86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3000">
                          <a:solidFill>
                            <a:schemeClr val="accent1">
                              <a:hueOff val="114395"/>
                              <a:lumOff val="-24975"/>
                            </a:schemeClr>
                          </a:solidFill>
                          <a:latin typeface="Arial"/>
                          <a:ea typeface="Arial"/>
                          <a:cs typeface="Arial"/>
                          <a:sym typeface="Arial"/>
                        </a:defRPr>
                      </a:pPr>
                    </a:p>
                  </a:txBody>
                  <a:tcPr marL="63500" marR="63500" marT="0" marB="0" anchor="ctr" anchorCtr="0" horzOverflow="overflow">
                    <a:lnL w="12700">
                      <a:solidFill>
                        <a:srgbClr val="164F86"/>
                      </a:solidFill>
                      <a:miter lim="400000"/>
                    </a:lnL>
                    <a:lnR w="12700">
                      <a:solidFill>
                        <a:srgbClr val="164F86"/>
                      </a:solidFill>
                      <a:miter lim="400000"/>
                    </a:lnR>
                    <a:lnT w="12700">
                      <a:solidFill>
                        <a:srgbClr val="164F86"/>
                      </a:solidFill>
                      <a:miter lim="400000"/>
                    </a:lnT>
                    <a:lnB w="12700">
                      <a:solidFill>
                        <a:srgbClr val="164F86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defTabSz="642937">
                        <a:defRPr sz="1800"/>
                      </a:pPr>
                      <a:r>
                        <a:rPr sz="3000">
                          <a:solidFill>
                            <a:schemeClr val="accent1">
                              <a:hueOff val="114395"/>
                              <a:lumOff val="-24975"/>
                            </a:schemeClr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1</a:t>
                      </a:r>
                    </a:p>
                  </a:txBody>
                  <a:tcPr marL="63500" marR="63500" marT="0" marB="0" anchor="ctr" anchorCtr="0" horzOverflow="overflow">
                    <a:lnL w="12700">
                      <a:solidFill>
                        <a:srgbClr val="164F86"/>
                      </a:solidFill>
                      <a:miter lim="400000"/>
                    </a:lnL>
                    <a:lnR w="12700">
                      <a:solidFill>
                        <a:srgbClr val="164F86"/>
                      </a:solidFill>
                      <a:miter lim="400000"/>
                    </a:lnR>
                    <a:lnT w="12700">
                      <a:solidFill>
                        <a:srgbClr val="164F86"/>
                      </a:solidFill>
                      <a:miter lim="400000"/>
                    </a:lnT>
                    <a:lnB w="12700">
                      <a:solidFill>
                        <a:srgbClr val="164F86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defTabSz="642937">
                        <a:defRPr sz="1800"/>
                      </a:pPr>
                      <a:r>
                        <a:rPr sz="3000">
                          <a:solidFill>
                            <a:schemeClr val="accent1">
                              <a:hueOff val="114395"/>
                              <a:lumOff val="-24975"/>
                            </a:schemeClr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1</a:t>
                      </a:r>
                    </a:p>
                  </a:txBody>
                  <a:tcPr marL="63500" marR="63500" marT="0" marB="0" anchor="ctr" anchorCtr="0" horzOverflow="overflow">
                    <a:lnL w="12700">
                      <a:solidFill>
                        <a:srgbClr val="164F86"/>
                      </a:solidFill>
                      <a:miter lim="400000"/>
                    </a:lnL>
                    <a:lnR w="12700">
                      <a:solidFill>
                        <a:srgbClr val="164F86"/>
                      </a:solidFill>
                      <a:miter lim="400000"/>
                    </a:lnR>
                    <a:lnT w="12700">
                      <a:solidFill>
                        <a:srgbClr val="164F86"/>
                      </a:solidFill>
                      <a:miter lim="400000"/>
                    </a:lnT>
                    <a:lnB w="12700">
                      <a:solidFill>
                        <a:srgbClr val="164F86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3000">
                          <a:solidFill>
                            <a:schemeClr val="accent1">
                              <a:hueOff val="114395"/>
                              <a:lumOff val="-24975"/>
                            </a:schemeClr>
                          </a:solidFill>
                          <a:latin typeface="Arial"/>
                          <a:ea typeface="Arial"/>
                          <a:cs typeface="Arial"/>
                          <a:sym typeface="Arial"/>
                        </a:defRPr>
                      </a:pPr>
                    </a:p>
                  </a:txBody>
                  <a:tcPr marL="63500" marR="63500" marT="0" marB="0" anchor="ctr" anchorCtr="0" horzOverflow="overflow">
                    <a:lnL w="12700">
                      <a:solidFill>
                        <a:srgbClr val="164F86"/>
                      </a:solidFill>
                      <a:miter lim="400000"/>
                    </a:lnL>
                    <a:lnR w="12700">
                      <a:solidFill>
                        <a:srgbClr val="164F86"/>
                      </a:solidFill>
                      <a:miter lim="400000"/>
                    </a:lnR>
                    <a:lnT w="12700">
                      <a:solidFill>
                        <a:srgbClr val="164F86"/>
                      </a:solidFill>
                      <a:miter lim="400000"/>
                    </a:lnT>
                    <a:lnB w="12700">
                      <a:solidFill>
                        <a:srgbClr val="164F86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3000">
                          <a:solidFill>
                            <a:schemeClr val="accent1">
                              <a:hueOff val="114395"/>
                              <a:lumOff val="-24975"/>
                            </a:schemeClr>
                          </a:solidFill>
                          <a:latin typeface="Arial"/>
                          <a:ea typeface="Arial"/>
                          <a:cs typeface="Arial"/>
                          <a:sym typeface="Arial"/>
                        </a:defRPr>
                      </a:pPr>
                    </a:p>
                  </a:txBody>
                  <a:tcPr marL="63500" marR="63500" marT="0" marB="0" anchor="ctr" anchorCtr="0" horzOverflow="overflow">
                    <a:lnL w="12700">
                      <a:solidFill>
                        <a:srgbClr val="164F86"/>
                      </a:solidFill>
                      <a:miter lim="400000"/>
                    </a:lnL>
                    <a:lnR w="12700">
                      <a:solidFill>
                        <a:srgbClr val="164F86"/>
                      </a:solidFill>
                      <a:miter lim="400000"/>
                    </a:lnR>
                    <a:lnT w="12700">
                      <a:solidFill>
                        <a:srgbClr val="164F86"/>
                      </a:solidFill>
                      <a:miter lim="400000"/>
                    </a:lnT>
                    <a:lnB w="12700">
                      <a:solidFill>
                        <a:srgbClr val="164F86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defTabSz="642937">
                        <a:defRPr sz="1800"/>
                      </a:pPr>
                      <a:r>
                        <a:rPr sz="3000">
                          <a:solidFill>
                            <a:schemeClr val="accent1">
                              <a:hueOff val="114395"/>
                              <a:lumOff val="-24975"/>
                            </a:schemeClr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1</a:t>
                      </a:r>
                    </a:p>
                  </a:txBody>
                  <a:tcPr marL="63500" marR="63500" marT="0" marB="0" anchor="ctr" anchorCtr="0" horzOverflow="overflow">
                    <a:lnL w="12700">
                      <a:solidFill>
                        <a:srgbClr val="164F86"/>
                      </a:solidFill>
                      <a:miter lim="400000"/>
                    </a:lnL>
                    <a:lnR w="3175">
                      <a:miter lim="400000"/>
                    </a:lnR>
                    <a:lnT w="12700">
                      <a:solidFill>
                        <a:srgbClr val="164F86"/>
                      </a:solidFill>
                      <a:miter lim="400000"/>
                    </a:lnT>
                    <a:lnB w="12700">
                      <a:solidFill>
                        <a:srgbClr val="164F86"/>
                      </a:solidFill>
                      <a:miter lim="400000"/>
                    </a:lnB>
                    <a:noFill/>
                  </a:tcPr>
                </a:tc>
              </a:tr>
              <a:tr h="494010">
                <a:tc>
                  <a:txBody>
                    <a:bodyPr/>
                    <a:lstStyle/>
                    <a:p>
                      <a:pPr defTabSz="642937">
                        <a:defRPr sz="1800"/>
                      </a:pPr>
                      <a:r>
                        <a:rPr sz="3000">
                          <a:solidFill>
                            <a:schemeClr val="accent1">
                              <a:hueOff val="114395"/>
                              <a:lumOff val="-24975"/>
                            </a:schemeClr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3</a:t>
                      </a:r>
                    </a:p>
                  </a:txBody>
                  <a:tcPr marL="63500" marR="63500" marT="0" marB="0" anchor="ctr" anchorCtr="0" horzOverflow="overflow">
                    <a:lnL w="3175">
                      <a:miter lim="400000"/>
                    </a:lnL>
                    <a:lnR w="12700">
                      <a:solidFill>
                        <a:srgbClr val="164F86"/>
                      </a:solidFill>
                      <a:miter lim="400000"/>
                    </a:lnR>
                    <a:lnT w="12700">
                      <a:solidFill>
                        <a:srgbClr val="164F86"/>
                      </a:solidFill>
                      <a:miter lim="400000"/>
                    </a:lnT>
                    <a:lnB w="12700">
                      <a:solidFill>
                        <a:srgbClr val="164F86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defTabSz="642937">
                        <a:defRPr sz="1800"/>
                      </a:pPr>
                      <a:r>
                        <a:rPr sz="3000">
                          <a:solidFill>
                            <a:schemeClr val="accent1">
                              <a:hueOff val="114395"/>
                              <a:lumOff val="-24975"/>
                            </a:schemeClr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Ciclismo Pista</a:t>
                      </a:r>
                    </a:p>
                  </a:txBody>
                  <a:tcPr marL="63500" marR="63500" marT="0" marB="0" anchor="ctr" anchorCtr="0" horzOverflow="overflow">
                    <a:lnL w="12700">
                      <a:solidFill>
                        <a:srgbClr val="164F86"/>
                      </a:solidFill>
                      <a:miter lim="400000"/>
                    </a:lnL>
                    <a:lnR w="12700">
                      <a:solidFill>
                        <a:srgbClr val="164F86"/>
                      </a:solidFill>
                      <a:miter lim="400000"/>
                    </a:lnR>
                    <a:lnT w="12700">
                      <a:solidFill>
                        <a:srgbClr val="164F86"/>
                      </a:solidFill>
                      <a:miter lim="400000"/>
                    </a:lnT>
                    <a:lnB w="12700">
                      <a:solidFill>
                        <a:srgbClr val="164F86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3000">
                          <a:solidFill>
                            <a:schemeClr val="accent1">
                              <a:hueOff val="114395"/>
                              <a:lumOff val="-24975"/>
                            </a:schemeClr>
                          </a:solidFill>
                          <a:latin typeface="Arial"/>
                          <a:ea typeface="Arial"/>
                          <a:cs typeface="Arial"/>
                          <a:sym typeface="Arial"/>
                        </a:defRPr>
                      </a:pPr>
                    </a:p>
                  </a:txBody>
                  <a:tcPr marL="63500" marR="63500" marT="0" marB="0" anchor="ctr" anchorCtr="0" horzOverflow="overflow">
                    <a:lnL w="12700">
                      <a:solidFill>
                        <a:srgbClr val="164F86"/>
                      </a:solidFill>
                      <a:miter lim="400000"/>
                    </a:lnL>
                    <a:lnR w="12700">
                      <a:solidFill>
                        <a:srgbClr val="164F86"/>
                      </a:solidFill>
                      <a:miter lim="400000"/>
                    </a:lnR>
                    <a:lnT w="12700">
                      <a:solidFill>
                        <a:srgbClr val="164F86"/>
                      </a:solidFill>
                      <a:miter lim="400000"/>
                    </a:lnT>
                    <a:lnB w="12700">
                      <a:solidFill>
                        <a:srgbClr val="164F86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defTabSz="642937">
                        <a:defRPr sz="1800"/>
                      </a:pPr>
                      <a:r>
                        <a:rPr sz="3000">
                          <a:solidFill>
                            <a:schemeClr val="accent1">
                              <a:hueOff val="114395"/>
                              <a:lumOff val="-24975"/>
                            </a:schemeClr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4</a:t>
                      </a:r>
                    </a:p>
                  </a:txBody>
                  <a:tcPr marL="63500" marR="63500" marT="0" marB="0" anchor="ctr" anchorCtr="0" horzOverflow="overflow">
                    <a:lnL w="12700">
                      <a:solidFill>
                        <a:srgbClr val="164F86"/>
                      </a:solidFill>
                      <a:miter lim="400000"/>
                    </a:lnL>
                    <a:lnR w="12700">
                      <a:solidFill>
                        <a:srgbClr val="164F86"/>
                      </a:solidFill>
                      <a:miter lim="400000"/>
                    </a:lnR>
                    <a:lnT w="12700">
                      <a:solidFill>
                        <a:srgbClr val="164F86"/>
                      </a:solidFill>
                      <a:miter lim="400000"/>
                    </a:lnT>
                    <a:lnB w="12700">
                      <a:solidFill>
                        <a:srgbClr val="164F86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defTabSz="642937">
                        <a:defRPr sz="1800"/>
                      </a:pPr>
                      <a:r>
                        <a:rPr sz="3000">
                          <a:solidFill>
                            <a:schemeClr val="accent1">
                              <a:hueOff val="114395"/>
                              <a:lumOff val="-24975"/>
                            </a:schemeClr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4</a:t>
                      </a:r>
                    </a:p>
                  </a:txBody>
                  <a:tcPr marL="63500" marR="63500" marT="0" marB="0" anchor="ctr" anchorCtr="0" horzOverflow="overflow">
                    <a:lnL w="12700">
                      <a:solidFill>
                        <a:srgbClr val="164F86"/>
                      </a:solidFill>
                      <a:miter lim="400000"/>
                    </a:lnL>
                    <a:lnR w="12700">
                      <a:solidFill>
                        <a:srgbClr val="164F86"/>
                      </a:solidFill>
                      <a:miter lim="400000"/>
                    </a:lnR>
                    <a:lnT w="12700">
                      <a:solidFill>
                        <a:srgbClr val="164F86"/>
                      </a:solidFill>
                      <a:miter lim="400000"/>
                    </a:lnT>
                    <a:lnB w="12700">
                      <a:solidFill>
                        <a:srgbClr val="164F86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3000">
                          <a:solidFill>
                            <a:schemeClr val="accent1">
                              <a:hueOff val="114395"/>
                              <a:lumOff val="-24975"/>
                            </a:schemeClr>
                          </a:solidFill>
                          <a:latin typeface="Arial"/>
                          <a:ea typeface="Arial"/>
                          <a:cs typeface="Arial"/>
                          <a:sym typeface="Arial"/>
                        </a:defRPr>
                      </a:pPr>
                    </a:p>
                  </a:txBody>
                  <a:tcPr marL="63500" marR="63500" marT="0" marB="0" anchor="ctr" anchorCtr="0" horzOverflow="overflow">
                    <a:lnL w="12700">
                      <a:solidFill>
                        <a:srgbClr val="164F86"/>
                      </a:solidFill>
                      <a:miter lim="400000"/>
                    </a:lnL>
                    <a:lnR w="12700">
                      <a:solidFill>
                        <a:srgbClr val="164F86"/>
                      </a:solidFill>
                      <a:miter lim="400000"/>
                    </a:lnR>
                    <a:lnT w="12700">
                      <a:solidFill>
                        <a:srgbClr val="164F86"/>
                      </a:solidFill>
                      <a:miter lim="400000"/>
                    </a:lnT>
                    <a:lnB w="12700">
                      <a:solidFill>
                        <a:srgbClr val="164F86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defTabSz="642937">
                        <a:defRPr sz="1800"/>
                      </a:pPr>
                      <a:r>
                        <a:rPr sz="3000">
                          <a:solidFill>
                            <a:schemeClr val="accent1">
                              <a:hueOff val="114395"/>
                              <a:lumOff val="-24975"/>
                            </a:schemeClr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4</a:t>
                      </a:r>
                    </a:p>
                  </a:txBody>
                  <a:tcPr marL="63500" marR="63500" marT="0" marB="0" anchor="ctr" anchorCtr="0" horzOverflow="overflow">
                    <a:lnL w="12700">
                      <a:solidFill>
                        <a:srgbClr val="164F86"/>
                      </a:solidFill>
                      <a:miter lim="400000"/>
                    </a:lnL>
                    <a:lnR w="12700">
                      <a:solidFill>
                        <a:srgbClr val="164F86"/>
                      </a:solidFill>
                      <a:miter lim="400000"/>
                    </a:lnR>
                    <a:lnT w="12700">
                      <a:solidFill>
                        <a:srgbClr val="164F86"/>
                      </a:solidFill>
                      <a:miter lim="400000"/>
                    </a:lnT>
                    <a:lnB w="12700">
                      <a:solidFill>
                        <a:srgbClr val="164F86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3000">
                          <a:solidFill>
                            <a:schemeClr val="accent1">
                              <a:hueOff val="114395"/>
                              <a:lumOff val="-24975"/>
                            </a:schemeClr>
                          </a:solidFill>
                          <a:latin typeface="Arial"/>
                          <a:ea typeface="Arial"/>
                          <a:cs typeface="Arial"/>
                          <a:sym typeface="Arial"/>
                        </a:defRPr>
                      </a:pPr>
                    </a:p>
                  </a:txBody>
                  <a:tcPr marL="63500" marR="63500" marT="0" marB="0" anchor="ctr" anchorCtr="0" horzOverflow="overflow">
                    <a:lnL w="12700">
                      <a:solidFill>
                        <a:srgbClr val="164F86"/>
                      </a:solidFill>
                      <a:miter lim="400000"/>
                    </a:lnL>
                    <a:lnR w="12700">
                      <a:solidFill>
                        <a:srgbClr val="164F86"/>
                      </a:solidFill>
                      <a:miter lim="400000"/>
                    </a:lnR>
                    <a:lnT w="12700">
                      <a:solidFill>
                        <a:srgbClr val="164F86"/>
                      </a:solidFill>
                      <a:miter lim="400000"/>
                    </a:lnT>
                    <a:lnB w="12700">
                      <a:solidFill>
                        <a:srgbClr val="164F86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defTabSz="642937">
                        <a:defRPr sz="1800"/>
                      </a:pPr>
                      <a:r>
                        <a:rPr sz="3000">
                          <a:solidFill>
                            <a:schemeClr val="accent1">
                              <a:hueOff val="114395"/>
                              <a:lumOff val="-24975"/>
                            </a:schemeClr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4</a:t>
                      </a:r>
                    </a:p>
                  </a:txBody>
                  <a:tcPr marL="63500" marR="63500" marT="0" marB="0" anchor="ctr" anchorCtr="0" horzOverflow="overflow">
                    <a:lnL w="12700">
                      <a:solidFill>
                        <a:srgbClr val="164F86"/>
                      </a:solidFill>
                      <a:miter lim="400000"/>
                    </a:lnL>
                    <a:lnR w="12700">
                      <a:solidFill>
                        <a:srgbClr val="164F86"/>
                      </a:solidFill>
                      <a:miter lim="400000"/>
                    </a:lnR>
                    <a:lnT w="12700">
                      <a:solidFill>
                        <a:srgbClr val="164F86"/>
                      </a:solidFill>
                      <a:miter lim="400000"/>
                    </a:lnT>
                    <a:lnB w="12700">
                      <a:solidFill>
                        <a:srgbClr val="164F86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3000">
                          <a:solidFill>
                            <a:schemeClr val="accent1">
                              <a:hueOff val="114395"/>
                              <a:lumOff val="-24975"/>
                            </a:schemeClr>
                          </a:solidFill>
                          <a:latin typeface="Arial"/>
                          <a:ea typeface="Arial"/>
                          <a:cs typeface="Arial"/>
                          <a:sym typeface="Arial"/>
                        </a:defRPr>
                      </a:pPr>
                    </a:p>
                  </a:txBody>
                  <a:tcPr marL="63500" marR="63500" marT="0" marB="0" anchor="ctr" anchorCtr="0" horzOverflow="overflow">
                    <a:lnL w="12700">
                      <a:solidFill>
                        <a:srgbClr val="164F86"/>
                      </a:solidFill>
                      <a:miter lim="400000"/>
                    </a:lnL>
                    <a:lnR w="12700">
                      <a:solidFill>
                        <a:srgbClr val="164F86"/>
                      </a:solidFill>
                      <a:miter lim="400000"/>
                    </a:lnR>
                    <a:lnT w="12700">
                      <a:solidFill>
                        <a:srgbClr val="164F86"/>
                      </a:solidFill>
                      <a:miter lim="400000"/>
                    </a:lnT>
                    <a:lnB w="12700">
                      <a:solidFill>
                        <a:srgbClr val="164F86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defTabSz="642937">
                        <a:defRPr sz="1800"/>
                      </a:pPr>
                      <a:r>
                        <a:rPr sz="3000">
                          <a:solidFill>
                            <a:schemeClr val="accent1">
                              <a:hueOff val="114395"/>
                              <a:lumOff val="-24975"/>
                            </a:schemeClr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5</a:t>
                      </a:r>
                    </a:p>
                  </a:txBody>
                  <a:tcPr marL="63500" marR="63500" marT="0" marB="0" anchor="ctr" anchorCtr="0" horzOverflow="overflow">
                    <a:lnL w="12700">
                      <a:solidFill>
                        <a:srgbClr val="164F86"/>
                      </a:solidFill>
                      <a:miter lim="400000"/>
                    </a:lnL>
                    <a:lnR w="12700">
                      <a:solidFill>
                        <a:srgbClr val="164F86"/>
                      </a:solidFill>
                      <a:miter lim="400000"/>
                    </a:lnR>
                    <a:lnT w="12700">
                      <a:solidFill>
                        <a:srgbClr val="164F86"/>
                      </a:solidFill>
                      <a:miter lim="400000"/>
                    </a:lnT>
                    <a:lnB w="12700">
                      <a:solidFill>
                        <a:srgbClr val="164F86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3000">
                          <a:solidFill>
                            <a:schemeClr val="accent1">
                              <a:hueOff val="114395"/>
                              <a:lumOff val="-24975"/>
                            </a:schemeClr>
                          </a:solidFill>
                          <a:latin typeface="Arial"/>
                          <a:ea typeface="Arial"/>
                          <a:cs typeface="Arial"/>
                          <a:sym typeface="Arial"/>
                        </a:defRPr>
                      </a:pPr>
                    </a:p>
                  </a:txBody>
                  <a:tcPr marL="63500" marR="63500" marT="0" marB="0" anchor="ctr" anchorCtr="0" horzOverflow="overflow">
                    <a:lnL w="12700">
                      <a:solidFill>
                        <a:srgbClr val="164F86"/>
                      </a:solidFill>
                      <a:miter lim="400000"/>
                    </a:lnL>
                    <a:lnR w="12700">
                      <a:solidFill>
                        <a:srgbClr val="164F86"/>
                      </a:solidFill>
                      <a:miter lim="400000"/>
                    </a:lnR>
                    <a:lnT w="12700">
                      <a:solidFill>
                        <a:srgbClr val="164F86"/>
                      </a:solidFill>
                      <a:miter lim="400000"/>
                    </a:lnT>
                    <a:lnB w="12700">
                      <a:solidFill>
                        <a:srgbClr val="164F86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defTabSz="642937">
                        <a:defRPr sz="1800"/>
                      </a:pPr>
                      <a:r>
                        <a:rPr sz="3000">
                          <a:solidFill>
                            <a:schemeClr val="accent1">
                              <a:hueOff val="114395"/>
                              <a:lumOff val="-24975"/>
                            </a:schemeClr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5</a:t>
                      </a:r>
                    </a:p>
                  </a:txBody>
                  <a:tcPr marL="63500" marR="63500" marT="0" marB="0" anchor="ctr" anchorCtr="0" horzOverflow="overflow">
                    <a:lnL w="12700">
                      <a:solidFill>
                        <a:srgbClr val="164F86"/>
                      </a:solidFill>
                      <a:miter lim="400000"/>
                    </a:lnL>
                    <a:lnR w="3175">
                      <a:miter lim="400000"/>
                    </a:lnR>
                    <a:lnT w="12700">
                      <a:solidFill>
                        <a:srgbClr val="164F86"/>
                      </a:solidFill>
                      <a:miter lim="400000"/>
                    </a:lnT>
                    <a:lnB w="12700">
                      <a:solidFill>
                        <a:srgbClr val="164F86"/>
                      </a:solidFill>
                      <a:miter lim="400000"/>
                    </a:lnB>
                    <a:noFill/>
                  </a:tcPr>
                </a:tc>
              </a:tr>
              <a:tr h="494010">
                <a:tc>
                  <a:txBody>
                    <a:bodyPr/>
                    <a:lstStyle/>
                    <a:p>
                      <a:pPr defTabSz="642937">
                        <a:defRPr sz="1800"/>
                      </a:pPr>
                      <a:r>
                        <a:rPr sz="3000">
                          <a:solidFill>
                            <a:schemeClr val="accent1">
                              <a:hueOff val="114395"/>
                              <a:lumOff val="-24975"/>
                            </a:schemeClr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4</a:t>
                      </a:r>
                    </a:p>
                  </a:txBody>
                  <a:tcPr marL="63500" marR="63500" marT="0" marB="0" anchor="ctr" anchorCtr="0" horzOverflow="overflow">
                    <a:lnL w="3175">
                      <a:miter lim="400000"/>
                    </a:lnL>
                    <a:lnR w="12700">
                      <a:solidFill>
                        <a:srgbClr val="164F86"/>
                      </a:solidFill>
                      <a:miter lim="400000"/>
                    </a:lnR>
                    <a:lnT w="12700">
                      <a:solidFill>
                        <a:srgbClr val="164F86"/>
                      </a:solidFill>
                      <a:miter lim="400000"/>
                    </a:lnT>
                    <a:lnB w="12700">
                      <a:solidFill>
                        <a:srgbClr val="164F86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defTabSz="642937">
                        <a:defRPr sz="1800"/>
                      </a:pPr>
                      <a:r>
                        <a:rPr sz="3000">
                          <a:solidFill>
                            <a:schemeClr val="accent1">
                              <a:hueOff val="114395"/>
                              <a:lumOff val="-24975"/>
                            </a:schemeClr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Ciclismo Ruta</a:t>
                      </a:r>
                    </a:p>
                  </a:txBody>
                  <a:tcPr marL="63500" marR="63500" marT="0" marB="0" anchor="ctr" anchorCtr="0" horzOverflow="overflow">
                    <a:lnL w="12700">
                      <a:solidFill>
                        <a:srgbClr val="164F86"/>
                      </a:solidFill>
                      <a:miter lim="400000"/>
                    </a:lnL>
                    <a:lnR w="12700">
                      <a:solidFill>
                        <a:srgbClr val="164F86"/>
                      </a:solidFill>
                      <a:miter lim="400000"/>
                    </a:lnR>
                    <a:lnT w="12700">
                      <a:solidFill>
                        <a:srgbClr val="164F86"/>
                      </a:solidFill>
                      <a:miter lim="400000"/>
                    </a:lnT>
                    <a:lnB w="12700">
                      <a:solidFill>
                        <a:srgbClr val="164F86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defTabSz="642937">
                        <a:defRPr sz="1800"/>
                      </a:pPr>
                      <a:r>
                        <a:rPr sz="3000">
                          <a:solidFill>
                            <a:schemeClr val="accent1">
                              <a:hueOff val="114395"/>
                              <a:lumOff val="-24975"/>
                            </a:schemeClr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1</a:t>
                      </a:r>
                    </a:p>
                  </a:txBody>
                  <a:tcPr marL="63500" marR="63500" marT="0" marB="0" anchor="ctr" anchorCtr="0" horzOverflow="overflow">
                    <a:lnL w="12700">
                      <a:solidFill>
                        <a:srgbClr val="164F86"/>
                      </a:solidFill>
                      <a:miter lim="400000"/>
                    </a:lnL>
                    <a:lnR w="12700">
                      <a:solidFill>
                        <a:srgbClr val="164F86"/>
                      </a:solidFill>
                      <a:miter lim="400000"/>
                    </a:lnR>
                    <a:lnT w="12700">
                      <a:solidFill>
                        <a:srgbClr val="164F86"/>
                      </a:solidFill>
                      <a:miter lim="400000"/>
                    </a:lnT>
                    <a:lnB w="12700">
                      <a:solidFill>
                        <a:srgbClr val="164F86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defTabSz="642937">
                        <a:defRPr sz="1800"/>
                      </a:pPr>
                      <a:r>
                        <a:rPr sz="3000">
                          <a:solidFill>
                            <a:schemeClr val="accent1">
                              <a:hueOff val="114395"/>
                              <a:lumOff val="-24975"/>
                            </a:schemeClr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1</a:t>
                      </a:r>
                    </a:p>
                  </a:txBody>
                  <a:tcPr marL="63500" marR="63500" marT="0" marB="0" anchor="ctr" anchorCtr="0" horzOverflow="overflow">
                    <a:lnL w="12700">
                      <a:solidFill>
                        <a:srgbClr val="164F86"/>
                      </a:solidFill>
                      <a:miter lim="400000"/>
                    </a:lnL>
                    <a:lnR w="12700">
                      <a:solidFill>
                        <a:srgbClr val="164F86"/>
                      </a:solidFill>
                      <a:miter lim="400000"/>
                    </a:lnR>
                    <a:lnT w="12700">
                      <a:solidFill>
                        <a:srgbClr val="164F86"/>
                      </a:solidFill>
                      <a:miter lim="400000"/>
                    </a:lnT>
                    <a:lnB w="12700">
                      <a:solidFill>
                        <a:srgbClr val="164F86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defTabSz="642937">
                        <a:defRPr sz="1800"/>
                      </a:pPr>
                      <a:r>
                        <a:rPr sz="3000">
                          <a:solidFill>
                            <a:schemeClr val="accent1">
                              <a:hueOff val="114395"/>
                              <a:lumOff val="-24975"/>
                            </a:schemeClr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2</a:t>
                      </a:r>
                    </a:p>
                  </a:txBody>
                  <a:tcPr marL="63500" marR="63500" marT="0" marB="0" anchor="ctr" anchorCtr="0" horzOverflow="overflow">
                    <a:lnL w="12700">
                      <a:solidFill>
                        <a:srgbClr val="164F86"/>
                      </a:solidFill>
                      <a:miter lim="400000"/>
                    </a:lnL>
                    <a:lnR w="12700">
                      <a:solidFill>
                        <a:srgbClr val="164F86"/>
                      </a:solidFill>
                      <a:miter lim="400000"/>
                    </a:lnR>
                    <a:lnT w="12700">
                      <a:solidFill>
                        <a:srgbClr val="164F86"/>
                      </a:solidFill>
                      <a:miter lim="400000"/>
                    </a:lnT>
                    <a:lnB w="12700">
                      <a:solidFill>
                        <a:srgbClr val="164F86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defTabSz="642937">
                        <a:defRPr sz="1800"/>
                      </a:pPr>
                      <a:r>
                        <a:rPr sz="3000">
                          <a:solidFill>
                            <a:schemeClr val="accent1">
                              <a:hueOff val="114395"/>
                              <a:lumOff val="-24975"/>
                            </a:schemeClr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1</a:t>
                      </a:r>
                    </a:p>
                  </a:txBody>
                  <a:tcPr marL="63500" marR="63500" marT="0" marB="0" anchor="ctr" anchorCtr="0" horzOverflow="overflow">
                    <a:lnL w="12700">
                      <a:solidFill>
                        <a:srgbClr val="164F86"/>
                      </a:solidFill>
                      <a:miter lim="400000"/>
                    </a:lnL>
                    <a:lnR w="12700">
                      <a:solidFill>
                        <a:srgbClr val="164F86"/>
                      </a:solidFill>
                      <a:miter lim="400000"/>
                    </a:lnR>
                    <a:lnT w="12700">
                      <a:solidFill>
                        <a:srgbClr val="164F86"/>
                      </a:solidFill>
                      <a:miter lim="400000"/>
                    </a:lnT>
                    <a:lnB w="12700">
                      <a:solidFill>
                        <a:srgbClr val="164F86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defTabSz="642937">
                        <a:defRPr sz="1800"/>
                      </a:pPr>
                      <a:r>
                        <a:rPr sz="3000">
                          <a:solidFill>
                            <a:schemeClr val="accent1">
                              <a:hueOff val="114395"/>
                              <a:lumOff val="-24975"/>
                            </a:schemeClr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1</a:t>
                      </a:r>
                    </a:p>
                  </a:txBody>
                  <a:tcPr marL="63500" marR="63500" marT="0" marB="0" anchor="ctr" anchorCtr="0" horzOverflow="overflow">
                    <a:lnL w="12700">
                      <a:solidFill>
                        <a:srgbClr val="164F86"/>
                      </a:solidFill>
                      <a:miter lim="400000"/>
                    </a:lnL>
                    <a:lnR w="12700">
                      <a:solidFill>
                        <a:srgbClr val="164F86"/>
                      </a:solidFill>
                      <a:miter lim="400000"/>
                    </a:lnR>
                    <a:lnT w="12700">
                      <a:solidFill>
                        <a:srgbClr val="164F86"/>
                      </a:solidFill>
                      <a:miter lim="400000"/>
                    </a:lnT>
                    <a:lnB w="12700">
                      <a:solidFill>
                        <a:srgbClr val="164F86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3000">
                          <a:solidFill>
                            <a:schemeClr val="accent1">
                              <a:hueOff val="114395"/>
                              <a:lumOff val="-24975"/>
                            </a:schemeClr>
                          </a:solidFill>
                          <a:latin typeface="Arial"/>
                          <a:ea typeface="Arial"/>
                          <a:cs typeface="Arial"/>
                          <a:sym typeface="Arial"/>
                        </a:defRPr>
                      </a:pPr>
                    </a:p>
                  </a:txBody>
                  <a:tcPr marL="63500" marR="63500" marT="0" marB="0" anchor="ctr" anchorCtr="0" horzOverflow="overflow">
                    <a:lnL w="12700">
                      <a:solidFill>
                        <a:srgbClr val="164F86"/>
                      </a:solidFill>
                      <a:miter lim="400000"/>
                    </a:lnL>
                    <a:lnR w="12700">
                      <a:solidFill>
                        <a:srgbClr val="164F86"/>
                      </a:solidFill>
                      <a:miter lim="400000"/>
                    </a:lnR>
                    <a:lnT w="12700">
                      <a:solidFill>
                        <a:srgbClr val="164F86"/>
                      </a:solidFill>
                      <a:miter lim="400000"/>
                    </a:lnT>
                    <a:lnB w="12700">
                      <a:solidFill>
                        <a:srgbClr val="164F86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defTabSz="642937">
                        <a:defRPr sz="1800"/>
                      </a:pPr>
                      <a:r>
                        <a:rPr sz="3000">
                          <a:solidFill>
                            <a:schemeClr val="accent1">
                              <a:hueOff val="114395"/>
                              <a:lumOff val="-24975"/>
                            </a:schemeClr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2</a:t>
                      </a:r>
                    </a:p>
                  </a:txBody>
                  <a:tcPr marL="63500" marR="63500" marT="0" marB="0" anchor="ctr" anchorCtr="0" horzOverflow="overflow">
                    <a:lnL w="12700">
                      <a:solidFill>
                        <a:srgbClr val="164F86"/>
                      </a:solidFill>
                      <a:miter lim="400000"/>
                    </a:lnL>
                    <a:lnR w="12700">
                      <a:solidFill>
                        <a:srgbClr val="164F86"/>
                      </a:solidFill>
                      <a:miter lim="400000"/>
                    </a:lnR>
                    <a:lnT w="12700">
                      <a:solidFill>
                        <a:srgbClr val="164F86"/>
                      </a:solidFill>
                      <a:miter lim="400000"/>
                    </a:lnT>
                    <a:lnB w="12700">
                      <a:solidFill>
                        <a:srgbClr val="164F86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defTabSz="642937">
                        <a:defRPr sz="1800"/>
                      </a:pPr>
                      <a:r>
                        <a:rPr sz="3000">
                          <a:solidFill>
                            <a:schemeClr val="accent1">
                              <a:hueOff val="114395"/>
                              <a:lumOff val="-24975"/>
                            </a:schemeClr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1</a:t>
                      </a:r>
                    </a:p>
                  </a:txBody>
                  <a:tcPr marL="63500" marR="63500" marT="0" marB="0" anchor="ctr" anchorCtr="0" horzOverflow="overflow">
                    <a:lnL w="12700">
                      <a:solidFill>
                        <a:srgbClr val="164F86"/>
                      </a:solidFill>
                      <a:miter lim="400000"/>
                    </a:lnL>
                    <a:lnR w="12700">
                      <a:solidFill>
                        <a:srgbClr val="164F86"/>
                      </a:solidFill>
                      <a:miter lim="400000"/>
                    </a:lnR>
                    <a:lnT w="12700">
                      <a:solidFill>
                        <a:srgbClr val="164F86"/>
                      </a:solidFill>
                      <a:miter lim="400000"/>
                    </a:lnT>
                    <a:lnB w="12700">
                      <a:solidFill>
                        <a:srgbClr val="164F86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defTabSz="642937">
                        <a:defRPr sz="1800"/>
                      </a:pPr>
                      <a:r>
                        <a:rPr sz="3000">
                          <a:solidFill>
                            <a:schemeClr val="accent1">
                              <a:hueOff val="114395"/>
                              <a:lumOff val="-24975"/>
                            </a:schemeClr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1</a:t>
                      </a:r>
                    </a:p>
                  </a:txBody>
                  <a:tcPr marL="63500" marR="63500" marT="0" marB="0" anchor="ctr" anchorCtr="0" horzOverflow="overflow">
                    <a:lnL w="12700">
                      <a:solidFill>
                        <a:srgbClr val="164F86"/>
                      </a:solidFill>
                      <a:miter lim="400000"/>
                    </a:lnL>
                    <a:lnR w="12700">
                      <a:solidFill>
                        <a:srgbClr val="164F86"/>
                      </a:solidFill>
                      <a:miter lim="400000"/>
                    </a:lnR>
                    <a:lnT w="12700">
                      <a:solidFill>
                        <a:srgbClr val="164F86"/>
                      </a:solidFill>
                      <a:miter lim="400000"/>
                    </a:lnT>
                    <a:lnB w="12700">
                      <a:solidFill>
                        <a:srgbClr val="164F86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3000">
                          <a:solidFill>
                            <a:schemeClr val="accent1">
                              <a:hueOff val="114395"/>
                              <a:lumOff val="-24975"/>
                            </a:schemeClr>
                          </a:solidFill>
                          <a:latin typeface="Arial"/>
                          <a:ea typeface="Arial"/>
                          <a:cs typeface="Arial"/>
                          <a:sym typeface="Arial"/>
                        </a:defRPr>
                      </a:pPr>
                    </a:p>
                  </a:txBody>
                  <a:tcPr marL="63500" marR="63500" marT="0" marB="0" anchor="ctr" anchorCtr="0" horzOverflow="overflow">
                    <a:lnL w="12700">
                      <a:solidFill>
                        <a:srgbClr val="164F86"/>
                      </a:solidFill>
                      <a:miter lim="400000"/>
                    </a:lnL>
                    <a:lnR w="12700">
                      <a:solidFill>
                        <a:srgbClr val="164F86"/>
                      </a:solidFill>
                      <a:miter lim="400000"/>
                    </a:lnR>
                    <a:lnT w="12700">
                      <a:solidFill>
                        <a:srgbClr val="164F86"/>
                      </a:solidFill>
                      <a:miter lim="400000"/>
                    </a:lnT>
                    <a:lnB w="12700">
                      <a:solidFill>
                        <a:srgbClr val="164F86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defTabSz="642937">
                        <a:defRPr sz="1800"/>
                      </a:pPr>
                      <a:r>
                        <a:rPr sz="3000">
                          <a:solidFill>
                            <a:schemeClr val="accent1">
                              <a:hueOff val="114395"/>
                              <a:lumOff val="-24975"/>
                            </a:schemeClr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2</a:t>
                      </a:r>
                    </a:p>
                  </a:txBody>
                  <a:tcPr marL="63500" marR="63500" marT="0" marB="0" anchor="ctr" anchorCtr="0" horzOverflow="overflow">
                    <a:lnL w="12700">
                      <a:solidFill>
                        <a:srgbClr val="164F86"/>
                      </a:solidFill>
                      <a:miter lim="400000"/>
                    </a:lnL>
                    <a:lnR w="3175">
                      <a:miter lim="400000"/>
                    </a:lnR>
                    <a:lnT w="12700">
                      <a:solidFill>
                        <a:srgbClr val="164F86"/>
                      </a:solidFill>
                      <a:miter lim="400000"/>
                    </a:lnT>
                    <a:lnB w="12700">
                      <a:solidFill>
                        <a:srgbClr val="164F86"/>
                      </a:solidFill>
                      <a:miter lim="400000"/>
                    </a:lnB>
                    <a:noFill/>
                  </a:tcPr>
                </a:tc>
              </a:tr>
              <a:tr h="494010">
                <a:tc>
                  <a:txBody>
                    <a:bodyPr/>
                    <a:lstStyle/>
                    <a:p>
                      <a:pPr defTabSz="642937">
                        <a:defRPr sz="1800"/>
                      </a:pPr>
                      <a:r>
                        <a:rPr sz="3000">
                          <a:solidFill>
                            <a:schemeClr val="accent1">
                              <a:hueOff val="114395"/>
                              <a:lumOff val="-24975"/>
                            </a:schemeClr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5</a:t>
                      </a:r>
                    </a:p>
                  </a:txBody>
                  <a:tcPr marL="63500" marR="63500" marT="0" marB="0" anchor="ctr" anchorCtr="0" horzOverflow="overflow">
                    <a:lnL w="3175">
                      <a:miter lim="400000"/>
                    </a:lnL>
                    <a:lnR w="12700">
                      <a:solidFill>
                        <a:srgbClr val="164F86"/>
                      </a:solidFill>
                      <a:miter lim="400000"/>
                    </a:lnR>
                    <a:lnT w="12700">
                      <a:solidFill>
                        <a:srgbClr val="164F86"/>
                      </a:solidFill>
                      <a:miter lim="400000"/>
                    </a:lnT>
                    <a:lnB w="12700">
                      <a:solidFill>
                        <a:srgbClr val="164F86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defTabSz="642937">
                        <a:defRPr sz="1800"/>
                      </a:pPr>
                      <a:r>
                        <a:rPr sz="3000">
                          <a:solidFill>
                            <a:schemeClr val="accent1">
                              <a:hueOff val="114395"/>
                              <a:lumOff val="-24975"/>
                            </a:schemeClr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Clavados</a:t>
                      </a:r>
                    </a:p>
                  </a:txBody>
                  <a:tcPr marL="63500" marR="63500" marT="0" marB="0" anchor="ctr" anchorCtr="0" horzOverflow="overflow">
                    <a:lnL w="12700">
                      <a:solidFill>
                        <a:srgbClr val="164F86"/>
                      </a:solidFill>
                      <a:miter lim="400000"/>
                    </a:lnL>
                    <a:lnR w="12700">
                      <a:solidFill>
                        <a:srgbClr val="164F86"/>
                      </a:solidFill>
                      <a:miter lim="400000"/>
                    </a:lnR>
                    <a:lnT w="12700">
                      <a:solidFill>
                        <a:srgbClr val="164F86"/>
                      </a:solidFill>
                      <a:miter lim="400000"/>
                    </a:lnT>
                    <a:lnB w="12700">
                      <a:solidFill>
                        <a:srgbClr val="164F86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defTabSz="642937">
                        <a:defRPr sz="1800"/>
                      </a:pPr>
                      <a:r>
                        <a:rPr sz="3000">
                          <a:solidFill>
                            <a:schemeClr val="accent1">
                              <a:hueOff val="114395"/>
                              <a:lumOff val="-24975"/>
                            </a:schemeClr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4</a:t>
                      </a:r>
                    </a:p>
                  </a:txBody>
                  <a:tcPr marL="63500" marR="63500" marT="0" marB="0" anchor="ctr" anchorCtr="0" horzOverflow="overflow">
                    <a:lnL w="12700">
                      <a:solidFill>
                        <a:srgbClr val="164F86"/>
                      </a:solidFill>
                      <a:miter lim="400000"/>
                    </a:lnL>
                    <a:lnR w="12700">
                      <a:solidFill>
                        <a:srgbClr val="164F86"/>
                      </a:solidFill>
                      <a:miter lim="400000"/>
                    </a:lnR>
                    <a:lnT w="12700">
                      <a:solidFill>
                        <a:srgbClr val="164F86"/>
                      </a:solidFill>
                      <a:miter lim="400000"/>
                    </a:lnT>
                    <a:lnB w="12700">
                      <a:solidFill>
                        <a:srgbClr val="164F86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defTabSz="642937">
                        <a:defRPr sz="1800"/>
                      </a:pPr>
                      <a:r>
                        <a:rPr sz="3000">
                          <a:solidFill>
                            <a:schemeClr val="accent1">
                              <a:hueOff val="114395"/>
                              <a:lumOff val="-24975"/>
                            </a:schemeClr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4</a:t>
                      </a:r>
                    </a:p>
                  </a:txBody>
                  <a:tcPr marL="63500" marR="63500" marT="0" marB="0" anchor="ctr" anchorCtr="0" horzOverflow="overflow">
                    <a:lnL w="12700">
                      <a:solidFill>
                        <a:srgbClr val="164F86"/>
                      </a:solidFill>
                      <a:miter lim="400000"/>
                    </a:lnL>
                    <a:lnR w="12700">
                      <a:solidFill>
                        <a:srgbClr val="164F86"/>
                      </a:solidFill>
                      <a:miter lim="400000"/>
                    </a:lnR>
                    <a:lnT w="12700">
                      <a:solidFill>
                        <a:srgbClr val="164F86"/>
                      </a:solidFill>
                      <a:miter lim="400000"/>
                    </a:lnT>
                    <a:lnB w="12700">
                      <a:solidFill>
                        <a:srgbClr val="164F86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defTabSz="642937">
                        <a:defRPr sz="1800"/>
                      </a:pPr>
                      <a:r>
                        <a:rPr sz="3000">
                          <a:solidFill>
                            <a:schemeClr val="accent1">
                              <a:hueOff val="114395"/>
                              <a:lumOff val="-24975"/>
                            </a:schemeClr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8</a:t>
                      </a:r>
                    </a:p>
                  </a:txBody>
                  <a:tcPr marL="63500" marR="63500" marT="0" marB="0" anchor="ctr" anchorCtr="0" horzOverflow="overflow">
                    <a:lnL w="12700">
                      <a:solidFill>
                        <a:srgbClr val="164F86"/>
                      </a:solidFill>
                      <a:miter lim="400000"/>
                    </a:lnL>
                    <a:lnR w="12700">
                      <a:solidFill>
                        <a:srgbClr val="164F86"/>
                      </a:solidFill>
                      <a:miter lim="400000"/>
                    </a:lnR>
                    <a:lnT w="12700">
                      <a:solidFill>
                        <a:srgbClr val="164F86"/>
                      </a:solidFill>
                      <a:miter lim="400000"/>
                    </a:lnT>
                    <a:lnB w="12700">
                      <a:solidFill>
                        <a:srgbClr val="164F86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defTabSz="642937">
                        <a:defRPr sz="1800"/>
                      </a:pPr>
                      <a:r>
                        <a:rPr sz="3000">
                          <a:solidFill>
                            <a:schemeClr val="accent1">
                              <a:hueOff val="114395"/>
                              <a:lumOff val="-24975"/>
                            </a:schemeClr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3</a:t>
                      </a:r>
                    </a:p>
                  </a:txBody>
                  <a:tcPr marL="63500" marR="63500" marT="0" marB="0" anchor="ctr" anchorCtr="0" horzOverflow="overflow">
                    <a:lnL w="12700">
                      <a:solidFill>
                        <a:srgbClr val="164F86"/>
                      </a:solidFill>
                      <a:miter lim="400000"/>
                    </a:lnL>
                    <a:lnR w="12700">
                      <a:solidFill>
                        <a:srgbClr val="164F86"/>
                      </a:solidFill>
                      <a:miter lim="400000"/>
                    </a:lnR>
                    <a:lnT w="12700">
                      <a:solidFill>
                        <a:srgbClr val="164F86"/>
                      </a:solidFill>
                      <a:miter lim="400000"/>
                    </a:lnT>
                    <a:lnB w="12700">
                      <a:solidFill>
                        <a:srgbClr val="164F86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defTabSz="642937">
                        <a:defRPr sz="1800"/>
                      </a:pPr>
                      <a:r>
                        <a:rPr sz="3000">
                          <a:solidFill>
                            <a:schemeClr val="accent1">
                              <a:hueOff val="114395"/>
                              <a:lumOff val="-24975"/>
                            </a:schemeClr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3</a:t>
                      </a:r>
                    </a:p>
                  </a:txBody>
                  <a:tcPr marL="63500" marR="63500" marT="0" marB="0" anchor="ctr" anchorCtr="0" horzOverflow="overflow">
                    <a:lnL w="12700">
                      <a:solidFill>
                        <a:srgbClr val="164F86"/>
                      </a:solidFill>
                      <a:miter lim="400000"/>
                    </a:lnL>
                    <a:lnR w="12700">
                      <a:solidFill>
                        <a:srgbClr val="164F86"/>
                      </a:solidFill>
                      <a:miter lim="400000"/>
                    </a:lnR>
                    <a:lnT w="12700">
                      <a:solidFill>
                        <a:srgbClr val="164F86"/>
                      </a:solidFill>
                      <a:miter lim="400000"/>
                    </a:lnT>
                    <a:lnB w="12700">
                      <a:solidFill>
                        <a:srgbClr val="164F86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3000">
                          <a:solidFill>
                            <a:schemeClr val="accent1">
                              <a:hueOff val="114395"/>
                              <a:lumOff val="-24975"/>
                            </a:schemeClr>
                          </a:solidFill>
                          <a:latin typeface="Arial"/>
                          <a:ea typeface="Arial"/>
                          <a:cs typeface="Arial"/>
                          <a:sym typeface="Arial"/>
                        </a:defRPr>
                      </a:pPr>
                    </a:p>
                  </a:txBody>
                  <a:tcPr marL="63500" marR="63500" marT="0" marB="0" anchor="ctr" anchorCtr="0" horzOverflow="overflow">
                    <a:lnL w="12700">
                      <a:solidFill>
                        <a:srgbClr val="164F86"/>
                      </a:solidFill>
                      <a:miter lim="400000"/>
                    </a:lnL>
                    <a:lnR w="12700">
                      <a:solidFill>
                        <a:srgbClr val="164F86"/>
                      </a:solidFill>
                      <a:miter lim="400000"/>
                    </a:lnR>
                    <a:lnT w="12700">
                      <a:solidFill>
                        <a:srgbClr val="164F86"/>
                      </a:solidFill>
                      <a:miter lim="400000"/>
                    </a:lnT>
                    <a:lnB w="12700">
                      <a:solidFill>
                        <a:srgbClr val="164F86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defTabSz="642937">
                        <a:defRPr sz="1800"/>
                      </a:pPr>
                      <a:r>
                        <a:rPr sz="3000">
                          <a:solidFill>
                            <a:schemeClr val="accent1">
                              <a:hueOff val="114395"/>
                              <a:lumOff val="-24975"/>
                            </a:schemeClr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6</a:t>
                      </a:r>
                    </a:p>
                  </a:txBody>
                  <a:tcPr marL="63500" marR="63500" marT="0" marB="0" anchor="ctr" anchorCtr="0" horzOverflow="overflow">
                    <a:lnL w="12700">
                      <a:solidFill>
                        <a:srgbClr val="164F86"/>
                      </a:solidFill>
                      <a:miter lim="400000"/>
                    </a:lnL>
                    <a:lnR w="12700">
                      <a:solidFill>
                        <a:srgbClr val="164F86"/>
                      </a:solidFill>
                      <a:miter lim="400000"/>
                    </a:lnR>
                    <a:lnT w="12700">
                      <a:solidFill>
                        <a:srgbClr val="164F86"/>
                      </a:solidFill>
                      <a:miter lim="400000"/>
                    </a:lnT>
                    <a:lnB w="12700">
                      <a:solidFill>
                        <a:srgbClr val="164F86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defTabSz="642937">
                        <a:defRPr sz="1800"/>
                      </a:pPr>
                      <a:r>
                        <a:rPr sz="3000">
                          <a:solidFill>
                            <a:schemeClr val="accent1">
                              <a:hueOff val="114395"/>
                              <a:lumOff val="-24975"/>
                            </a:schemeClr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3</a:t>
                      </a:r>
                    </a:p>
                  </a:txBody>
                  <a:tcPr marL="63500" marR="63500" marT="0" marB="0" anchor="ctr" anchorCtr="0" horzOverflow="overflow">
                    <a:lnL w="12700">
                      <a:solidFill>
                        <a:srgbClr val="164F86"/>
                      </a:solidFill>
                      <a:miter lim="400000"/>
                    </a:lnL>
                    <a:lnR w="12700">
                      <a:solidFill>
                        <a:srgbClr val="164F86"/>
                      </a:solidFill>
                      <a:miter lim="400000"/>
                    </a:lnR>
                    <a:lnT w="12700">
                      <a:solidFill>
                        <a:srgbClr val="164F86"/>
                      </a:solidFill>
                      <a:miter lim="400000"/>
                    </a:lnT>
                    <a:lnB w="12700">
                      <a:solidFill>
                        <a:srgbClr val="164F86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defTabSz="642937">
                        <a:defRPr sz="1800"/>
                      </a:pPr>
                      <a:r>
                        <a:rPr sz="3000">
                          <a:solidFill>
                            <a:schemeClr val="accent1">
                              <a:hueOff val="114395"/>
                              <a:lumOff val="-24975"/>
                            </a:schemeClr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3</a:t>
                      </a:r>
                    </a:p>
                  </a:txBody>
                  <a:tcPr marL="63500" marR="63500" marT="0" marB="0" anchor="ctr" anchorCtr="0" horzOverflow="overflow">
                    <a:lnL w="12700">
                      <a:solidFill>
                        <a:srgbClr val="164F86"/>
                      </a:solidFill>
                      <a:miter lim="400000"/>
                    </a:lnL>
                    <a:lnR w="12700">
                      <a:solidFill>
                        <a:srgbClr val="164F86"/>
                      </a:solidFill>
                      <a:miter lim="400000"/>
                    </a:lnR>
                    <a:lnT w="12700">
                      <a:solidFill>
                        <a:srgbClr val="164F86"/>
                      </a:solidFill>
                      <a:miter lim="400000"/>
                    </a:lnT>
                    <a:lnB w="12700">
                      <a:solidFill>
                        <a:srgbClr val="164F86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3000">
                          <a:solidFill>
                            <a:schemeClr val="accent1">
                              <a:hueOff val="114395"/>
                              <a:lumOff val="-24975"/>
                            </a:schemeClr>
                          </a:solidFill>
                          <a:latin typeface="Arial"/>
                          <a:ea typeface="Arial"/>
                          <a:cs typeface="Arial"/>
                          <a:sym typeface="Arial"/>
                        </a:defRPr>
                      </a:pPr>
                    </a:p>
                  </a:txBody>
                  <a:tcPr marL="63500" marR="63500" marT="0" marB="0" anchor="ctr" anchorCtr="0" horzOverflow="overflow">
                    <a:lnL w="12700">
                      <a:solidFill>
                        <a:srgbClr val="164F86"/>
                      </a:solidFill>
                      <a:miter lim="400000"/>
                    </a:lnL>
                    <a:lnR w="12700">
                      <a:solidFill>
                        <a:srgbClr val="164F86"/>
                      </a:solidFill>
                      <a:miter lim="400000"/>
                    </a:lnR>
                    <a:lnT w="12700">
                      <a:solidFill>
                        <a:srgbClr val="164F86"/>
                      </a:solidFill>
                      <a:miter lim="400000"/>
                    </a:lnT>
                    <a:lnB w="12700">
                      <a:solidFill>
                        <a:srgbClr val="164F86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defTabSz="642937">
                        <a:defRPr sz="1800"/>
                      </a:pPr>
                      <a:r>
                        <a:rPr sz="3000">
                          <a:solidFill>
                            <a:schemeClr val="accent1">
                              <a:hueOff val="114395"/>
                              <a:lumOff val="-24975"/>
                            </a:schemeClr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6</a:t>
                      </a:r>
                    </a:p>
                  </a:txBody>
                  <a:tcPr marL="63500" marR="63500" marT="0" marB="0" anchor="ctr" anchorCtr="0" horzOverflow="overflow">
                    <a:lnL w="12700">
                      <a:solidFill>
                        <a:srgbClr val="164F86"/>
                      </a:solidFill>
                      <a:miter lim="400000"/>
                    </a:lnL>
                    <a:lnR w="3175">
                      <a:miter lim="400000"/>
                    </a:lnR>
                    <a:lnT w="12700">
                      <a:solidFill>
                        <a:srgbClr val="164F86"/>
                      </a:solidFill>
                      <a:miter lim="400000"/>
                    </a:lnT>
                    <a:lnB w="12700">
                      <a:solidFill>
                        <a:srgbClr val="164F86"/>
                      </a:solidFill>
                      <a:miter lim="400000"/>
                    </a:lnB>
                    <a:noFill/>
                  </a:tcPr>
                </a:tc>
              </a:tr>
              <a:tr h="494010">
                <a:tc>
                  <a:txBody>
                    <a:bodyPr/>
                    <a:lstStyle/>
                    <a:p>
                      <a:pPr defTabSz="642937">
                        <a:defRPr sz="1800"/>
                      </a:pPr>
                      <a:r>
                        <a:rPr sz="3000">
                          <a:solidFill>
                            <a:schemeClr val="accent1">
                              <a:hueOff val="114395"/>
                              <a:lumOff val="-24975"/>
                            </a:schemeClr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6</a:t>
                      </a:r>
                    </a:p>
                  </a:txBody>
                  <a:tcPr marL="63500" marR="63500" marT="0" marB="0" anchor="ctr" anchorCtr="0" horzOverflow="overflow">
                    <a:lnL w="3175">
                      <a:miter lim="400000"/>
                    </a:lnL>
                    <a:lnR w="12700">
                      <a:solidFill>
                        <a:srgbClr val="164F86"/>
                      </a:solidFill>
                      <a:miter lim="400000"/>
                    </a:lnR>
                    <a:lnT w="12700">
                      <a:solidFill>
                        <a:srgbClr val="164F86"/>
                      </a:solidFill>
                      <a:miter lim="400000"/>
                    </a:lnT>
                    <a:lnB w="12700">
                      <a:solidFill>
                        <a:srgbClr val="164F86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defTabSz="642937">
                        <a:defRPr sz="1800"/>
                      </a:pPr>
                      <a:r>
                        <a:rPr sz="3000">
                          <a:solidFill>
                            <a:schemeClr val="accent1">
                              <a:hueOff val="114395"/>
                              <a:lumOff val="-24975"/>
                            </a:schemeClr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Ecuestre</a:t>
                      </a:r>
                    </a:p>
                  </a:txBody>
                  <a:tcPr marL="63500" marR="63500" marT="0" marB="0" anchor="ctr" anchorCtr="0" horzOverflow="overflow">
                    <a:lnL w="12700">
                      <a:solidFill>
                        <a:srgbClr val="164F86"/>
                      </a:solidFill>
                      <a:miter lim="400000"/>
                    </a:lnL>
                    <a:lnR w="12700">
                      <a:solidFill>
                        <a:srgbClr val="164F86"/>
                      </a:solidFill>
                      <a:miter lim="400000"/>
                    </a:lnR>
                    <a:lnT w="12700">
                      <a:solidFill>
                        <a:srgbClr val="164F86"/>
                      </a:solidFill>
                      <a:miter lim="400000"/>
                    </a:lnT>
                    <a:lnB w="12700">
                      <a:solidFill>
                        <a:srgbClr val="164F86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defTabSz="642937">
                        <a:defRPr sz="1800"/>
                      </a:pPr>
                      <a:r>
                        <a:rPr sz="3000">
                          <a:solidFill>
                            <a:schemeClr val="accent1">
                              <a:hueOff val="114395"/>
                              <a:lumOff val="-24975"/>
                            </a:schemeClr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3</a:t>
                      </a:r>
                    </a:p>
                  </a:txBody>
                  <a:tcPr marL="63500" marR="63500" marT="0" marB="0" anchor="ctr" anchorCtr="0" horzOverflow="overflow">
                    <a:lnL w="12700">
                      <a:solidFill>
                        <a:srgbClr val="164F86"/>
                      </a:solidFill>
                      <a:miter lim="400000"/>
                    </a:lnL>
                    <a:lnR w="12700">
                      <a:solidFill>
                        <a:srgbClr val="164F86"/>
                      </a:solidFill>
                      <a:miter lim="400000"/>
                    </a:lnR>
                    <a:lnT w="12700">
                      <a:solidFill>
                        <a:srgbClr val="164F86"/>
                      </a:solidFill>
                      <a:miter lim="400000"/>
                    </a:lnT>
                    <a:lnB w="12700">
                      <a:solidFill>
                        <a:srgbClr val="164F86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defTabSz="642937">
                        <a:defRPr sz="1800"/>
                      </a:pPr>
                      <a:r>
                        <a:rPr sz="3000">
                          <a:solidFill>
                            <a:schemeClr val="accent1">
                              <a:hueOff val="114395"/>
                              <a:lumOff val="-24975"/>
                            </a:schemeClr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2</a:t>
                      </a:r>
                    </a:p>
                  </a:txBody>
                  <a:tcPr marL="63500" marR="63500" marT="0" marB="0" anchor="ctr" anchorCtr="0" horzOverflow="overflow">
                    <a:lnL w="12700">
                      <a:solidFill>
                        <a:srgbClr val="164F86"/>
                      </a:solidFill>
                      <a:miter lim="400000"/>
                    </a:lnL>
                    <a:lnR w="12700">
                      <a:solidFill>
                        <a:srgbClr val="164F86"/>
                      </a:solidFill>
                      <a:miter lim="400000"/>
                    </a:lnR>
                    <a:lnT w="12700">
                      <a:solidFill>
                        <a:srgbClr val="164F86"/>
                      </a:solidFill>
                      <a:miter lim="400000"/>
                    </a:lnT>
                    <a:lnB w="12700">
                      <a:solidFill>
                        <a:srgbClr val="164F86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defTabSz="642937">
                        <a:defRPr sz="1800"/>
                      </a:pPr>
                      <a:r>
                        <a:rPr sz="3000">
                          <a:solidFill>
                            <a:schemeClr val="accent1">
                              <a:hueOff val="114395"/>
                              <a:lumOff val="-24975"/>
                            </a:schemeClr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5</a:t>
                      </a:r>
                    </a:p>
                  </a:txBody>
                  <a:tcPr marL="63500" marR="63500" marT="0" marB="0" anchor="ctr" anchorCtr="0" horzOverflow="overflow">
                    <a:lnL w="12700">
                      <a:solidFill>
                        <a:srgbClr val="164F86"/>
                      </a:solidFill>
                      <a:miter lim="400000"/>
                    </a:lnL>
                    <a:lnR w="12700">
                      <a:solidFill>
                        <a:srgbClr val="164F86"/>
                      </a:solidFill>
                      <a:miter lim="400000"/>
                    </a:lnR>
                    <a:lnT w="12700">
                      <a:solidFill>
                        <a:srgbClr val="164F86"/>
                      </a:solidFill>
                      <a:miter lim="400000"/>
                    </a:lnT>
                    <a:lnB w="12700">
                      <a:solidFill>
                        <a:srgbClr val="164F86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3000">
                          <a:solidFill>
                            <a:schemeClr val="accent1">
                              <a:hueOff val="114395"/>
                              <a:lumOff val="-24975"/>
                            </a:schemeClr>
                          </a:solidFill>
                          <a:latin typeface="Arial"/>
                          <a:ea typeface="Arial"/>
                          <a:cs typeface="Arial"/>
                          <a:sym typeface="Arial"/>
                        </a:defRPr>
                      </a:pPr>
                    </a:p>
                  </a:txBody>
                  <a:tcPr marL="63500" marR="63500" marT="0" marB="0" anchor="ctr" anchorCtr="0" horzOverflow="overflow">
                    <a:lnL w="12700">
                      <a:solidFill>
                        <a:srgbClr val="164F86"/>
                      </a:solidFill>
                      <a:miter lim="400000"/>
                    </a:lnL>
                    <a:lnR w="12700">
                      <a:solidFill>
                        <a:srgbClr val="164F86"/>
                      </a:solidFill>
                      <a:miter lim="400000"/>
                    </a:lnR>
                    <a:lnT w="12700">
                      <a:solidFill>
                        <a:srgbClr val="164F86"/>
                      </a:solidFill>
                      <a:miter lim="400000"/>
                    </a:lnT>
                    <a:lnB w="12700">
                      <a:solidFill>
                        <a:srgbClr val="164F86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3000">
                          <a:solidFill>
                            <a:schemeClr val="accent1">
                              <a:hueOff val="114395"/>
                              <a:lumOff val="-24975"/>
                            </a:schemeClr>
                          </a:solidFill>
                          <a:latin typeface="Arial"/>
                          <a:ea typeface="Arial"/>
                          <a:cs typeface="Arial"/>
                          <a:sym typeface="Arial"/>
                        </a:defRPr>
                      </a:pPr>
                    </a:p>
                  </a:txBody>
                  <a:tcPr marL="63500" marR="63500" marT="0" marB="0" anchor="ctr" anchorCtr="0" horzOverflow="overflow">
                    <a:lnL w="12700">
                      <a:solidFill>
                        <a:srgbClr val="164F86"/>
                      </a:solidFill>
                      <a:miter lim="400000"/>
                    </a:lnL>
                    <a:lnR w="12700">
                      <a:solidFill>
                        <a:srgbClr val="164F86"/>
                      </a:solidFill>
                      <a:miter lim="400000"/>
                    </a:lnR>
                    <a:lnT w="12700">
                      <a:solidFill>
                        <a:srgbClr val="164F86"/>
                      </a:solidFill>
                      <a:miter lim="400000"/>
                    </a:lnT>
                    <a:lnB w="12700">
                      <a:solidFill>
                        <a:srgbClr val="164F86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defTabSz="642937">
                        <a:defRPr sz="1800"/>
                      </a:pPr>
                      <a:r>
                        <a:rPr sz="3000">
                          <a:solidFill>
                            <a:schemeClr val="accent1">
                              <a:hueOff val="114395"/>
                              <a:lumOff val="-24975"/>
                            </a:schemeClr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3</a:t>
                      </a:r>
                    </a:p>
                  </a:txBody>
                  <a:tcPr marL="63500" marR="63500" marT="0" marB="0" anchor="ctr" anchorCtr="0" horzOverflow="overflow">
                    <a:lnL w="12700">
                      <a:solidFill>
                        <a:srgbClr val="164F86"/>
                      </a:solidFill>
                      <a:miter lim="400000"/>
                    </a:lnL>
                    <a:lnR w="12700">
                      <a:solidFill>
                        <a:srgbClr val="164F86"/>
                      </a:solidFill>
                      <a:miter lim="400000"/>
                    </a:lnR>
                    <a:lnT w="12700">
                      <a:solidFill>
                        <a:srgbClr val="164F86"/>
                      </a:solidFill>
                      <a:miter lim="400000"/>
                    </a:lnT>
                    <a:lnB w="12700">
                      <a:solidFill>
                        <a:srgbClr val="164F86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defTabSz="642937">
                        <a:defRPr sz="1800"/>
                      </a:pPr>
                      <a:r>
                        <a:rPr sz="3000">
                          <a:solidFill>
                            <a:schemeClr val="accent1">
                              <a:hueOff val="114395"/>
                              <a:lumOff val="-24975"/>
                            </a:schemeClr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3</a:t>
                      </a:r>
                    </a:p>
                  </a:txBody>
                  <a:tcPr marL="63500" marR="63500" marT="0" marB="0" anchor="ctr" anchorCtr="0" horzOverflow="overflow">
                    <a:lnL w="12700">
                      <a:solidFill>
                        <a:srgbClr val="164F86"/>
                      </a:solidFill>
                      <a:miter lim="400000"/>
                    </a:lnL>
                    <a:lnR w="12700">
                      <a:solidFill>
                        <a:srgbClr val="164F86"/>
                      </a:solidFill>
                      <a:miter lim="400000"/>
                    </a:lnR>
                    <a:lnT w="12700">
                      <a:solidFill>
                        <a:srgbClr val="164F86"/>
                      </a:solidFill>
                      <a:miter lim="400000"/>
                    </a:lnT>
                    <a:lnB w="12700">
                      <a:solidFill>
                        <a:srgbClr val="164F86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3000">
                          <a:solidFill>
                            <a:schemeClr val="accent1">
                              <a:hueOff val="114395"/>
                              <a:lumOff val="-24975"/>
                            </a:schemeClr>
                          </a:solidFill>
                          <a:latin typeface="Arial"/>
                          <a:ea typeface="Arial"/>
                          <a:cs typeface="Arial"/>
                          <a:sym typeface="Arial"/>
                        </a:defRPr>
                      </a:pPr>
                    </a:p>
                  </a:txBody>
                  <a:tcPr marL="63500" marR="63500" marT="0" marB="0" anchor="ctr" anchorCtr="0" horzOverflow="overflow">
                    <a:lnL w="12700">
                      <a:solidFill>
                        <a:srgbClr val="164F86"/>
                      </a:solidFill>
                      <a:miter lim="400000"/>
                    </a:lnL>
                    <a:lnR w="12700">
                      <a:solidFill>
                        <a:srgbClr val="164F86"/>
                      </a:solidFill>
                      <a:miter lim="400000"/>
                    </a:lnR>
                    <a:lnT w="12700">
                      <a:solidFill>
                        <a:srgbClr val="164F86"/>
                      </a:solidFill>
                      <a:miter lim="400000"/>
                    </a:lnT>
                    <a:lnB w="12700">
                      <a:solidFill>
                        <a:srgbClr val="164F86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3000">
                          <a:solidFill>
                            <a:schemeClr val="accent1">
                              <a:hueOff val="114395"/>
                              <a:lumOff val="-24975"/>
                            </a:schemeClr>
                          </a:solidFill>
                          <a:latin typeface="Arial"/>
                          <a:ea typeface="Arial"/>
                          <a:cs typeface="Arial"/>
                          <a:sym typeface="Arial"/>
                        </a:defRPr>
                      </a:pPr>
                    </a:p>
                  </a:txBody>
                  <a:tcPr marL="63500" marR="63500" marT="0" marB="0" anchor="ctr" anchorCtr="0" horzOverflow="overflow">
                    <a:lnL w="12700">
                      <a:solidFill>
                        <a:srgbClr val="164F86"/>
                      </a:solidFill>
                      <a:miter lim="400000"/>
                    </a:lnL>
                    <a:lnR w="12700">
                      <a:solidFill>
                        <a:srgbClr val="164F86"/>
                      </a:solidFill>
                      <a:miter lim="400000"/>
                    </a:lnR>
                    <a:lnT w="12700">
                      <a:solidFill>
                        <a:srgbClr val="164F86"/>
                      </a:solidFill>
                      <a:miter lim="400000"/>
                    </a:lnT>
                    <a:lnB w="12700">
                      <a:solidFill>
                        <a:srgbClr val="164F86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defTabSz="642937">
                        <a:defRPr sz="1800"/>
                      </a:pPr>
                      <a:r>
                        <a:rPr sz="3000">
                          <a:solidFill>
                            <a:schemeClr val="accent1">
                              <a:hueOff val="114395"/>
                              <a:lumOff val="-24975"/>
                            </a:schemeClr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6</a:t>
                      </a:r>
                    </a:p>
                  </a:txBody>
                  <a:tcPr marL="63500" marR="63500" marT="0" marB="0" anchor="ctr" anchorCtr="0" horzOverflow="overflow">
                    <a:lnL w="12700">
                      <a:solidFill>
                        <a:srgbClr val="164F86"/>
                      </a:solidFill>
                      <a:miter lim="400000"/>
                    </a:lnL>
                    <a:lnR w="12700">
                      <a:solidFill>
                        <a:srgbClr val="164F86"/>
                      </a:solidFill>
                      <a:miter lim="400000"/>
                    </a:lnR>
                    <a:lnT w="12700">
                      <a:solidFill>
                        <a:srgbClr val="164F86"/>
                      </a:solidFill>
                      <a:miter lim="400000"/>
                    </a:lnT>
                    <a:lnB w="12700">
                      <a:solidFill>
                        <a:srgbClr val="164F86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defTabSz="642937">
                        <a:defRPr sz="1800"/>
                      </a:pPr>
                      <a:r>
                        <a:rPr sz="3000">
                          <a:solidFill>
                            <a:schemeClr val="accent1">
                              <a:hueOff val="114395"/>
                              <a:lumOff val="-24975"/>
                            </a:schemeClr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6</a:t>
                      </a:r>
                    </a:p>
                  </a:txBody>
                  <a:tcPr marL="63500" marR="63500" marT="0" marB="0" anchor="ctr" anchorCtr="0" horzOverflow="overflow">
                    <a:lnL w="12700">
                      <a:solidFill>
                        <a:srgbClr val="164F86"/>
                      </a:solidFill>
                      <a:miter lim="400000"/>
                    </a:lnL>
                    <a:lnR w="3175">
                      <a:miter lim="400000"/>
                    </a:lnR>
                    <a:lnT w="12700">
                      <a:solidFill>
                        <a:srgbClr val="164F86"/>
                      </a:solidFill>
                      <a:miter lim="400000"/>
                    </a:lnT>
                    <a:lnB w="12700">
                      <a:solidFill>
                        <a:srgbClr val="164F86"/>
                      </a:solidFill>
                      <a:miter lim="400000"/>
                    </a:lnB>
                    <a:noFill/>
                  </a:tcPr>
                </a:tc>
              </a:tr>
              <a:tr h="494010">
                <a:tc>
                  <a:txBody>
                    <a:bodyPr/>
                    <a:lstStyle/>
                    <a:p>
                      <a:pPr defTabSz="642937">
                        <a:defRPr sz="1800"/>
                      </a:pPr>
                      <a:r>
                        <a:rPr sz="3000">
                          <a:solidFill>
                            <a:schemeClr val="accent1">
                              <a:hueOff val="114395"/>
                              <a:lumOff val="-24975"/>
                            </a:schemeClr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7</a:t>
                      </a:r>
                    </a:p>
                  </a:txBody>
                  <a:tcPr marL="63500" marR="63500" marT="0" marB="0" anchor="ctr" anchorCtr="0" horzOverflow="overflow">
                    <a:lnL w="3175">
                      <a:miter lim="400000"/>
                    </a:lnL>
                    <a:lnR w="12700">
                      <a:solidFill>
                        <a:srgbClr val="164F86"/>
                      </a:solidFill>
                      <a:miter lim="400000"/>
                    </a:lnR>
                    <a:lnT w="12700">
                      <a:solidFill>
                        <a:srgbClr val="164F86"/>
                      </a:solidFill>
                      <a:miter lim="400000"/>
                    </a:lnT>
                    <a:lnB w="12700">
                      <a:solidFill>
                        <a:srgbClr val="164F86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defTabSz="642937">
                        <a:defRPr sz="1800"/>
                      </a:pPr>
                      <a:r>
                        <a:rPr sz="3000">
                          <a:solidFill>
                            <a:schemeClr val="accent1">
                              <a:hueOff val="114395"/>
                              <a:lumOff val="-24975"/>
                            </a:schemeClr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Gimnasia Artística</a:t>
                      </a:r>
                    </a:p>
                  </a:txBody>
                  <a:tcPr marL="63500" marR="63500" marT="0" marB="0" anchor="ctr" anchorCtr="0" horzOverflow="overflow">
                    <a:lnL w="12700">
                      <a:solidFill>
                        <a:srgbClr val="164F86"/>
                      </a:solidFill>
                      <a:miter lim="400000"/>
                    </a:lnL>
                    <a:lnR w="12700">
                      <a:solidFill>
                        <a:srgbClr val="164F86"/>
                      </a:solidFill>
                      <a:miter lim="400000"/>
                    </a:lnR>
                    <a:lnT w="12700">
                      <a:solidFill>
                        <a:srgbClr val="164F86"/>
                      </a:solidFill>
                      <a:miter lim="400000"/>
                    </a:lnT>
                    <a:lnB w="12700">
                      <a:solidFill>
                        <a:srgbClr val="164F86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defTabSz="642937">
                        <a:defRPr sz="1800"/>
                      </a:pPr>
                      <a:r>
                        <a:rPr sz="3000">
                          <a:solidFill>
                            <a:schemeClr val="accent1">
                              <a:hueOff val="114395"/>
                              <a:lumOff val="-24975"/>
                            </a:schemeClr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1</a:t>
                      </a:r>
                    </a:p>
                  </a:txBody>
                  <a:tcPr marL="63500" marR="63500" marT="0" marB="0" anchor="ctr" anchorCtr="0" horzOverflow="overflow">
                    <a:lnL w="12700">
                      <a:solidFill>
                        <a:srgbClr val="164F86"/>
                      </a:solidFill>
                      <a:miter lim="400000"/>
                    </a:lnL>
                    <a:lnR w="12700">
                      <a:solidFill>
                        <a:srgbClr val="164F86"/>
                      </a:solidFill>
                      <a:miter lim="400000"/>
                    </a:lnR>
                    <a:lnT w="12700">
                      <a:solidFill>
                        <a:srgbClr val="164F86"/>
                      </a:solidFill>
                      <a:miter lim="400000"/>
                    </a:lnT>
                    <a:lnB w="12700">
                      <a:solidFill>
                        <a:srgbClr val="164F86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defTabSz="642937">
                        <a:defRPr sz="1800"/>
                      </a:pPr>
                      <a:r>
                        <a:rPr sz="3000">
                          <a:solidFill>
                            <a:schemeClr val="accent1">
                              <a:hueOff val="114395"/>
                              <a:lumOff val="-24975"/>
                            </a:schemeClr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1</a:t>
                      </a:r>
                    </a:p>
                  </a:txBody>
                  <a:tcPr marL="63500" marR="63500" marT="0" marB="0" anchor="ctr" anchorCtr="0" horzOverflow="overflow">
                    <a:lnL w="12700">
                      <a:solidFill>
                        <a:srgbClr val="164F86"/>
                      </a:solidFill>
                      <a:miter lim="400000"/>
                    </a:lnL>
                    <a:lnR w="12700">
                      <a:solidFill>
                        <a:srgbClr val="164F86"/>
                      </a:solidFill>
                      <a:miter lim="400000"/>
                    </a:lnR>
                    <a:lnT w="12700">
                      <a:solidFill>
                        <a:srgbClr val="164F86"/>
                      </a:solidFill>
                      <a:miter lim="400000"/>
                    </a:lnT>
                    <a:lnB w="12700">
                      <a:solidFill>
                        <a:srgbClr val="164F86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defTabSz="642937">
                        <a:defRPr sz="1800"/>
                      </a:pPr>
                      <a:r>
                        <a:rPr sz="3000">
                          <a:solidFill>
                            <a:schemeClr val="accent1">
                              <a:hueOff val="114395"/>
                              <a:lumOff val="-24975"/>
                            </a:schemeClr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2</a:t>
                      </a:r>
                    </a:p>
                  </a:txBody>
                  <a:tcPr marL="63500" marR="63500" marT="0" marB="0" anchor="ctr" anchorCtr="0" horzOverflow="overflow">
                    <a:lnL w="12700">
                      <a:solidFill>
                        <a:srgbClr val="164F86"/>
                      </a:solidFill>
                      <a:miter lim="400000"/>
                    </a:lnL>
                    <a:lnR w="12700">
                      <a:solidFill>
                        <a:srgbClr val="164F86"/>
                      </a:solidFill>
                      <a:miter lim="400000"/>
                    </a:lnR>
                    <a:lnT w="12700">
                      <a:solidFill>
                        <a:srgbClr val="164F86"/>
                      </a:solidFill>
                      <a:miter lim="400000"/>
                    </a:lnT>
                    <a:lnB w="12700">
                      <a:solidFill>
                        <a:srgbClr val="164F86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defTabSz="642937">
                        <a:defRPr sz="1800"/>
                      </a:pPr>
                      <a:r>
                        <a:rPr sz="3000">
                          <a:solidFill>
                            <a:schemeClr val="accent1">
                              <a:hueOff val="114395"/>
                              <a:lumOff val="-24975"/>
                            </a:schemeClr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1</a:t>
                      </a:r>
                    </a:p>
                  </a:txBody>
                  <a:tcPr marL="63500" marR="63500" marT="0" marB="0" anchor="ctr" anchorCtr="0" horzOverflow="overflow">
                    <a:lnL w="12700">
                      <a:solidFill>
                        <a:srgbClr val="164F86"/>
                      </a:solidFill>
                      <a:miter lim="400000"/>
                    </a:lnL>
                    <a:lnR w="12700">
                      <a:solidFill>
                        <a:srgbClr val="164F86"/>
                      </a:solidFill>
                      <a:miter lim="400000"/>
                    </a:lnR>
                    <a:lnT w="12700">
                      <a:solidFill>
                        <a:srgbClr val="164F86"/>
                      </a:solidFill>
                      <a:miter lim="400000"/>
                    </a:lnT>
                    <a:lnB w="12700">
                      <a:solidFill>
                        <a:srgbClr val="164F86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defTabSz="642937">
                        <a:defRPr sz="1800"/>
                      </a:pPr>
                      <a:r>
                        <a:rPr sz="3000">
                          <a:solidFill>
                            <a:schemeClr val="accent1">
                              <a:hueOff val="114395"/>
                              <a:lumOff val="-24975"/>
                            </a:schemeClr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1</a:t>
                      </a:r>
                    </a:p>
                  </a:txBody>
                  <a:tcPr marL="63500" marR="63500" marT="0" marB="0" anchor="ctr" anchorCtr="0" horzOverflow="overflow">
                    <a:lnL w="12700">
                      <a:solidFill>
                        <a:srgbClr val="164F86"/>
                      </a:solidFill>
                      <a:miter lim="400000"/>
                    </a:lnL>
                    <a:lnR w="12700">
                      <a:solidFill>
                        <a:srgbClr val="164F86"/>
                      </a:solidFill>
                      <a:miter lim="400000"/>
                    </a:lnR>
                    <a:lnT w="12700">
                      <a:solidFill>
                        <a:srgbClr val="164F86"/>
                      </a:solidFill>
                      <a:miter lim="400000"/>
                    </a:lnT>
                    <a:lnB w="12700">
                      <a:solidFill>
                        <a:srgbClr val="164F86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3000">
                          <a:solidFill>
                            <a:schemeClr val="accent1">
                              <a:hueOff val="114395"/>
                              <a:lumOff val="-24975"/>
                            </a:schemeClr>
                          </a:solidFill>
                          <a:latin typeface="Arial"/>
                          <a:ea typeface="Arial"/>
                          <a:cs typeface="Arial"/>
                          <a:sym typeface="Arial"/>
                        </a:defRPr>
                      </a:pPr>
                    </a:p>
                  </a:txBody>
                  <a:tcPr marL="63500" marR="63500" marT="0" marB="0" anchor="ctr" anchorCtr="0" horzOverflow="overflow">
                    <a:lnL w="12700">
                      <a:solidFill>
                        <a:srgbClr val="164F86"/>
                      </a:solidFill>
                      <a:miter lim="400000"/>
                    </a:lnL>
                    <a:lnR w="12700">
                      <a:solidFill>
                        <a:srgbClr val="164F86"/>
                      </a:solidFill>
                      <a:miter lim="400000"/>
                    </a:lnR>
                    <a:lnT w="12700">
                      <a:solidFill>
                        <a:srgbClr val="164F86"/>
                      </a:solidFill>
                      <a:miter lim="400000"/>
                    </a:lnT>
                    <a:lnB w="12700">
                      <a:solidFill>
                        <a:srgbClr val="164F86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defTabSz="642937">
                        <a:defRPr sz="1800"/>
                      </a:pPr>
                      <a:r>
                        <a:rPr sz="3000">
                          <a:solidFill>
                            <a:schemeClr val="accent1">
                              <a:hueOff val="114395"/>
                              <a:lumOff val="-24975"/>
                            </a:schemeClr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2</a:t>
                      </a:r>
                    </a:p>
                  </a:txBody>
                  <a:tcPr marL="63500" marR="63500" marT="0" marB="0" anchor="ctr" anchorCtr="0" horzOverflow="overflow">
                    <a:lnL w="12700">
                      <a:solidFill>
                        <a:srgbClr val="164F86"/>
                      </a:solidFill>
                      <a:miter lim="400000"/>
                    </a:lnL>
                    <a:lnR w="12700">
                      <a:solidFill>
                        <a:srgbClr val="164F86"/>
                      </a:solidFill>
                      <a:miter lim="400000"/>
                    </a:lnR>
                    <a:lnT w="12700">
                      <a:solidFill>
                        <a:srgbClr val="164F86"/>
                      </a:solidFill>
                      <a:miter lim="400000"/>
                    </a:lnT>
                    <a:lnB w="12700">
                      <a:solidFill>
                        <a:srgbClr val="164F86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defTabSz="642937">
                        <a:defRPr sz="1800"/>
                      </a:pPr>
                      <a:r>
                        <a:rPr sz="3000">
                          <a:solidFill>
                            <a:schemeClr val="accent1">
                              <a:hueOff val="114395"/>
                              <a:lumOff val="-24975"/>
                            </a:schemeClr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1</a:t>
                      </a:r>
                    </a:p>
                  </a:txBody>
                  <a:tcPr marL="63500" marR="63500" marT="0" marB="0" anchor="ctr" anchorCtr="0" horzOverflow="overflow">
                    <a:lnL w="12700">
                      <a:solidFill>
                        <a:srgbClr val="164F86"/>
                      </a:solidFill>
                      <a:miter lim="400000"/>
                    </a:lnL>
                    <a:lnR w="12700">
                      <a:solidFill>
                        <a:srgbClr val="164F86"/>
                      </a:solidFill>
                      <a:miter lim="400000"/>
                    </a:lnR>
                    <a:lnT w="12700">
                      <a:solidFill>
                        <a:srgbClr val="164F86"/>
                      </a:solidFill>
                      <a:miter lim="400000"/>
                    </a:lnT>
                    <a:lnB w="12700">
                      <a:solidFill>
                        <a:srgbClr val="164F86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defTabSz="642937">
                        <a:defRPr sz="1800"/>
                      </a:pPr>
                      <a:r>
                        <a:rPr sz="3000">
                          <a:solidFill>
                            <a:schemeClr val="accent1">
                              <a:hueOff val="114395"/>
                              <a:lumOff val="-24975"/>
                            </a:schemeClr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1</a:t>
                      </a:r>
                    </a:p>
                  </a:txBody>
                  <a:tcPr marL="63500" marR="63500" marT="0" marB="0" anchor="ctr" anchorCtr="0" horzOverflow="overflow">
                    <a:lnL w="12700">
                      <a:solidFill>
                        <a:srgbClr val="164F86"/>
                      </a:solidFill>
                      <a:miter lim="400000"/>
                    </a:lnL>
                    <a:lnR w="12700">
                      <a:solidFill>
                        <a:srgbClr val="164F86"/>
                      </a:solidFill>
                      <a:miter lim="400000"/>
                    </a:lnR>
                    <a:lnT w="12700">
                      <a:solidFill>
                        <a:srgbClr val="164F86"/>
                      </a:solidFill>
                      <a:miter lim="400000"/>
                    </a:lnT>
                    <a:lnB w="12700">
                      <a:solidFill>
                        <a:srgbClr val="164F86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3000">
                          <a:solidFill>
                            <a:schemeClr val="accent1">
                              <a:hueOff val="114395"/>
                              <a:lumOff val="-24975"/>
                            </a:schemeClr>
                          </a:solidFill>
                          <a:latin typeface="Arial"/>
                          <a:ea typeface="Arial"/>
                          <a:cs typeface="Arial"/>
                          <a:sym typeface="Arial"/>
                        </a:defRPr>
                      </a:pPr>
                    </a:p>
                  </a:txBody>
                  <a:tcPr marL="63500" marR="63500" marT="0" marB="0" anchor="ctr" anchorCtr="0" horzOverflow="overflow">
                    <a:lnL w="12700">
                      <a:solidFill>
                        <a:srgbClr val="164F86"/>
                      </a:solidFill>
                      <a:miter lim="400000"/>
                    </a:lnL>
                    <a:lnR w="12700">
                      <a:solidFill>
                        <a:srgbClr val="164F86"/>
                      </a:solidFill>
                      <a:miter lim="400000"/>
                    </a:lnR>
                    <a:lnT w="12700">
                      <a:solidFill>
                        <a:srgbClr val="164F86"/>
                      </a:solidFill>
                      <a:miter lim="400000"/>
                    </a:lnT>
                    <a:lnB w="12700">
                      <a:solidFill>
                        <a:srgbClr val="164F86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defTabSz="642937">
                        <a:defRPr sz="1800"/>
                      </a:pPr>
                      <a:r>
                        <a:rPr sz="3000">
                          <a:solidFill>
                            <a:schemeClr val="accent1">
                              <a:hueOff val="114395"/>
                              <a:lumOff val="-24975"/>
                            </a:schemeClr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2</a:t>
                      </a:r>
                    </a:p>
                  </a:txBody>
                  <a:tcPr marL="63500" marR="63500" marT="0" marB="0" anchor="ctr" anchorCtr="0" horzOverflow="overflow">
                    <a:lnL w="12700">
                      <a:solidFill>
                        <a:srgbClr val="164F86"/>
                      </a:solidFill>
                      <a:miter lim="400000"/>
                    </a:lnL>
                    <a:lnR w="3175">
                      <a:miter lim="400000"/>
                    </a:lnR>
                    <a:lnT w="12700">
                      <a:solidFill>
                        <a:srgbClr val="164F86"/>
                      </a:solidFill>
                      <a:miter lim="400000"/>
                    </a:lnT>
                    <a:lnB w="12700">
                      <a:solidFill>
                        <a:srgbClr val="164F86"/>
                      </a:solidFill>
                      <a:miter lim="400000"/>
                    </a:lnB>
                    <a:noFill/>
                  </a:tcPr>
                </a:tc>
              </a:tr>
              <a:tr h="494010">
                <a:tc>
                  <a:txBody>
                    <a:bodyPr/>
                    <a:lstStyle/>
                    <a:p>
                      <a:pPr defTabSz="642937">
                        <a:defRPr sz="1800"/>
                      </a:pPr>
                      <a:r>
                        <a:rPr sz="3000">
                          <a:solidFill>
                            <a:schemeClr val="accent1">
                              <a:hueOff val="114395"/>
                              <a:lumOff val="-24975"/>
                            </a:schemeClr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8</a:t>
                      </a:r>
                    </a:p>
                  </a:txBody>
                  <a:tcPr marL="63500" marR="63500" marT="0" marB="0" anchor="ctr" anchorCtr="0" horzOverflow="overflow">
                    <a:lnL w="3175">
                      <a:miter lim="400000"/>
                    </a:lnL>
                    <a:lnR w="12700">
                      <a:solidFill>
                        <a:srgbClr val="164F86"/>
                      </a:solidFill>
                      <a:miter lim="400000"/>
                    </a:lnR>
                    <a:lnT w="12700">
                      <a:solidFill>
                        <a:srgbClr val="164F86"/>
                      </a:solidFill>
                      <a:miter lim="400000"/>
                    </a:lnT>
                    <a:lnB w="12700">
                      <a:solidFill>
                        <a:srgbClr val="164F86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defTabSz="642937">
                        <a:defRPr sz="1800"/>
                      </a:pPr>
                      <a:r>
                        <a:rPr sz="3000">
                          <a:solidFill>
                            <a:schemeClr val="accent1">
                              <a:hueOff val="114395"/>
                              <a:lumOff val="-24975"/>
                            </a:schemeClr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Luchas Asociadas</a:t>
                      </a:r>
                    </a:p>
                  </a:txBody>
                  <a:tcPr marL="63500" marR="63500" marT="0" marB="0" anchor="ctr" anchorCtr="0" horzOverflow="overflow">
                    <a:lnL w="12700">
                      <a:solidFill>
                        <a:srgbClr val="164F86"/>
                      </a:solidFill>
                      <a:miter lim="400000"/>
                    </a:lnL>
                    <a:lnR w="12700">
                      <a:solidFill>
                        <a:srgbClr val="164F86"/>
                      </a:solidFill>
                      <a:miter lim="400000"/>
                    </a:lnR>
                    <a:lnT w="12700">
                      <a:solidFill>
                        <a:srgbClr val="164F86"/>
                      </a:solidFill>
                      <a:miter lim="400000"/>
                    </a:lnT>
                    <a:lnB w="12700">
                      <a:solidFill>
                        <a:srgbClr val="164F86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defTabSz="642937">
                        <a:defRPr sz="1800"/>
                      </a:pPr>
                      <a:r>
                        <a:rPr sz="3000">
                          <a:solidFill>
                            <a:schemeClr val="accent1">
                              <a:hueOff val="114395"/>
                              <a:lumOff val="-24975"/>
                            </a:schemeClr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1</a:t>
                      </a:r>
                    </a:p>
                  </a:txBody>
                  <a:tcPr marL="63500" marR="63500" marT="0" marB="0" anchor="ctr" anchorCtr="0" horzOverflow="overflow">
                    <a:lnL w="12700">
                      <a:solidFill>
                        <a:srgbClr val="164F86"/>
                      </a:solidFill>
                      <a:miter lim="400000"/>
                    </a:lnL>
                    <a:lnR w="12700">
                      <a:solidFill>
                        <a:srgbClr val="164F86"/>
                      </a:solidFill>
                      <a:miter lim="400000"/>
                    </a:lnR>
                    <a:lnT w="12700">
                      <a:solidFill>
                        <a:srgbClr val="164F86"/>
                      </a:solidFill>
                      <a:miter lim="400000"/>
                    </a:lnT>
                    <a:lnB w="12700">
                      <a:solidFill>
                        <a:srgbClr val="164F86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defTabSz="642937">
                        <a:defRPr sz="1800"/>
                      </a:pPr>
                      <a:r>
                        <a:rPr sz="3000">
                          <a:solidFill>
                            <a:schemeClr val="accent1">
                              <a:hueOff val="114395"/>
                              <a:lumOff val="-24975"/>
                            </a:schemeClr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1</a:t>
                      </a:r>
                    </a:p>
                  </a:txBody>
                  <a:tcPr marL="63500" marR="63500" marT="0" marB="0" anchor="ctr" anchorCtr="0" horzOverflow="overflow">
                    <a:lnL w="12700">
                      <a:solidFill>
                        <a:srgbClr val="164F86"/>
                      </a:solidFill>
                      <a:miter lim="400000"/>
                    </a:lnL>
                    <a:lnR w="12700">
                      <a:solidFill>
                        <a:srgbClr val="164F86"/>
                      </a:solidFill>
                      <a:miter lim="400000"/>
                    </a:lnR>
                    <a:lnT w="12700">
                      <a:solidFill>
                        <a:srgbClr val="164F86"/>
                      </a:solidFill>
                      <a:miter lim="400000"/>
                    </a:lnT>
                    <a:lnB w="12700">
                      <a:solidFill>
                        <a:srgbClr val="164F86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defTabSz="642937">
                        <a:defRPr sz="1800"/>
                      </a:pPr>
                      <a:r>
                        <a:rPr sz="3000">
                          <a:solidFill>
                            <a:schemeClr val="accent1">
                              <a:hueOff val="114395"/>
                              <a:lumOff val="-24975"/>
                            </a:schemeClr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2</a:t>
                      </a:r>
                    </a:p>
                  </a:txBody>
                  <a:tcPr marL="63500" marR="63500" marT="0" marB="0" anchor="ctr" anchorCtr="0" horzOverflow="overflow">
                    <a:lnL w="12700">
                      <a:solidFill>
                        <a:srgbClr val="164F86"/>
                      </a:solidFill>
                      <a:miter lim="400000"/>
                    </a:lnL>
                    <a:lnR w="12700">
                      <a:solidFill>
                        <a:srgbClr val="164F86"/>
                      </a:solidFill>
                      <a:miter lim="400000"/>
                    </a:lnR>
                    <a:lnT w="12700">
                      <a:solidFill>
                        <a:srgbClr val="164F86"/>
                      </a:solidFill>
                      <a:miter lim="400000"/>
                    </a:lnT>
                    <a:lnB w="12700">
                      <a:solidFill>
                        <a:srgbClr val="164F86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defTabSz="642937">
                        <a:defRPr sz="1800"/>
                      </a:pPr>
                      <a:r>
                        <a:rPr sz="3000">
                          <a:solidFill>
                            <a:schemeClr val="accent1">
                              <a:hueOff val="114395"/>
                              <a:lumOff val="-24975"/>
                            </a:schemeClr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1</a:t>
                      </a:r>
                    </a:p>
                  </a:txBody>
                  <a:tcPr marL="63500" marR="63500" marT="0" marB="0" anchor="ctr" anchorCtr="0" horzOverflow="overflow">
                    <a:lnL w="12700">
                      <a:solidFill>
                        <a:srgbClr val="164F86"/>
                      </a:solidFill>
                      <a:miter lim="400000"/>
                    </a:lnL>
                    <a:lnR w="12700">
                      <a:solidFill>
                        <a:srgbClr val="164F86"/>
                      </a:solidFill>
                      <a:miter lim="400000"/>
                    </a:lnR>
                    <a:lnT w="12700">
                      <a:solidFill>
                        <a:srgbClr val="164F86"/>
                      </a:solidFill>
                      <a:miter lim="400000"/>
                    </a:lnT>
                    <a:lnB w="12700">
                      <a:solidFill>
                        <a:srgbClr val="164F86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defTabSz="642937">
                        <a:defRPr sz="1800"/>
                      </a:pPr>
                      <a:r>
                        <a:rPr sz="3000">
                          <a:solidFill>
                            <a:schemeClr val="accent1">
                              <a:hueOff val="114395"/>
                              <a:lumOff val="-24975"/>
                            </a:schemeClr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1</a:t>
                      </a:r>
                    </a:p>
                  </a:txBody>
                  <a:tcPr marL="63500" marR="63500" marT="0" marB="0" anchor="ctr" anchorCtr="0" horzOverflow="overflow">
                    <a:lnL w="12700">
                      <a:solidFill>
                        <a:srgbClr val="164F86"/>
                      </a:solidFill>
                      <a:miter lim="400000"/>
                    </a:lnL>
                    <a:lnR w="12700">
                      <a:solidFill>
                        <a:srgbClr val="164F86"/>
                      </a:solidFill>
                      <a:miter lim="400000"/>
                    </a:lnR>
                    <a:lnT w="12700">
                      <a:solidFill>
                        <a:srgbClr val="164F86"/>
                      </a:solidFill>
                      <a:miter lim="400000"/>
                    </a:lnT>
                    <a:lnB w="12700">
                      <a:solidFill>
                        <a:srgbClr val="164F86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3000">
                          <a:solidFill>
                            <a:schemeClr val="accent1">
                              <a:hueOff val="114395"/>
                              <a:lumOff val="-24975"/>
                            </a:schemeClr>
                          </a:solidFill>
                          <a:latin typeface="Arial"/>
                          <a:ea typeface="Arial"/>
                          <a:cs typeface="Arial"/>
                          <a:sym typeface="Arial"/>
                        </a:defRPr>
                      </a:pPr>
                    </a:p>
                  </a:txBody>
                  <a:tcPr marL="63500" marR="63500" marT="0" marB="0" anchor="ctr" anchorCtr="0" horzOverflow="overflow">
                    <a:lnL w="12700">
                      <a:solidFill>
                        <a:srgbClr val="164F86"/>
                      </a:solidFill>
                      <a:miter lim="400000"/>
                    </a:lnL>
                    <a:lnR w="12700">
                      <a:solidFill>
                        <a:srgbClr val="164F86"/>
                      </a:solidFill>
                      <a:miter lim="400000"/>
                    </a:lnR>
                    <a:lnT w="12700">
                      <a:solidFill>
                        <a:srgbClr val="164F86"/>
                      </a:solidFill>
                      <a:miter lim="400000"/>
                    </a:lnT>
                    <a:lnB w="12700">
                      <a:solidFill>
                        <a:srgbClr val="164F86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defTabSz="642937">
                        <a:defRPr sz="1800"/>
                      </a:pPr>
                      <a:r>
                        <a:rPr sz="3000">
                          <a:solidFill>
                            <a:schemeClr val="accent1">
                              <a:hueOff val="114395"/>
                              <a:lumOff val="-24975"/>
                            </a:schemeClr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2</a:t>
                      </a:r>
                    </a:p>
                  </a:txBody>
                  <a:tcPr marL="63500" marR="63500" marT="0" marB="0" anchor="ctr" anchorCtr="0" horzOverflow="overflow">
                    <a:lnL w="12700">
                      <a:solidFill>
                        <a:srgbClr val="164F86"/>
                      </a:solidFill>
                      <a:miter lim="400000"/>
                    </a:lnL>
                    <a:lnR w="12700">
                      <a:solidFill>
                        <a:srgbClr val="164F86"/>
                      </a:solidFill>
                      <a:miter lim="400000"/>
                    </a:lnR>
                    <a:lnT w="12700">
                      <a:solidFill>
                        <a:srgbClr val="164F86"/>
                      </a:solidFill>
                      <a:miter lim="400000"/>
                    </a:lnT>
                    <a:lnB w="12700">
                      <a:solidFill>
                        <a:srgbClr val="164F86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defTabSz="642937">
                        <a:defRPr sz="1800"/>
                      </a:pPr>
                      <a:r>
                        <a:rPr sz="3000">
                          <a:solidFill>
                            <a:schemeClr val="accent1">
                              <a:hueOff val="114395"/>
                              <a:lumOff val="-24975"/>
                            </a:schemeClr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1</a:t>
                      </a:r>
                    </a:p>
                  </a:txBody>
                  <a:tcPr marL="63500" marR="63500" marT="0" marB="0" anchor="ctr" anchorCtr="0" horzOverflow="overflow">
                    <a:lnL w="12700">
                      <a:solidFill>
                        <a:srgbClr val="164F86"/>
                      </a:solidFill>
                      <a:miter lim="400000"/>
                    </a:lnL>
                    <a:lnR w="12700">
                      <a:solidFill>
                        <a:srgbClr val="164F86"/>
                      </a:solidFill>
                      <a:miter lim="400000"/>
                    </a:lnR>
                    <a:lnT w="12700">
                      <a:solidFill>
                        <a:srgbClr val="164F86"/>
                      </a:solidFill>
                      <a:miter lim="400000"/>
                    </a:lnT>
                    <a:lnB w="12700">
                      <a:solidFill>
                        <a:srgbClr val="164F86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defTabSz="642937">
                        <a:defRPr sz="1800"/>
                      </a:pPr>
                      <a:r>
                        <a:rPr sz="3000">
                          <a:solidFill>
                            <a:schemeClr val="accent1">
                              <a:hueOff val="114395"/>
                              <a:lumOff val="-24975"/>
                            </a:schemeClr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1</a:t>
                      </a:r>
                    </a:p>
                  </a:txBody>
                  <a:tcPr marL="63500" marR="63500" marT="0" marB="0" anchor="ctr" anchorCtr="0" horzOverflow="overflow">
                    <a:lnL w="12700">
                      <a:solidFill>
                        <a:srgbClr val="164F86"/>
                      </a:solidFill>
                      <a:miter lim="400000"/>
                    </a:lnL>
                    <a:lnR w="12700">
                      <a:solidFill>
                        <a:srgbClr val="164F86"/>
                      </a:solidFill>
                      <a:miter lim="400000"/>
                    </a:lnR>
                    <a:lnT w="12700">
                      <a:solidFill>
                        <a:srgbClr val="164F86"/>
                      </a:solidFill>
                      <a:miter lim="400000"/>
                    </a:lnT>
                    <a:lnB w="12700">
                      <a:solidFill>
                        <a:srgbClr val="164F86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3000">
                          <a:solidFill>
                            <a:schemeClr val="accent1">
                              <a:hueOff val="114395"/>
                              <a:lumOff val="-24975"/>
                            </a:schemeClr>
                          </a:solidFill>
                          <a:latin typeface="Arial"/>
                          <a:ea typeface="Arial"/>
                          <a:cs typeface="Arial"/>
                          <a:sym typeface="Arial"/>
                        </a:defRPr>
                      </a:pPr>
                    </a:p>
                  </a:txBody>
                  <a:tcPr marL="63500" marR="63500" marT="0" marB="0" anchor="ctr" anchorCtr="0" horzOverflow="overflow">
                    <a:lnL w="12700">
                      <a:solidFill>
                        <a:srgbClr val="164F86"/>
                      </a:solidFill>
                      <a:miter lim="400000"/>
                    </a:lnL>
                    <a:lnR w="12700">
                      <a:solidFill>
                        <a:srgbClr val="164F86"/>
                      </a:solidFill>
                      <a:miter lim="400000"/>
                    </a:lnR>
                    <a:lnT w="12700">
                      <a:solidFill>
                        <a:srgbClr val="164F86"/>
                      </a:solidFill>
                      <a:miter lim="400000"/>
                    </a:lnT>
                    <a:lnB w="12700">
                      <a:solidFill>
                        <a:srgbClr val="164F86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defTabSz="642937">
                        <a:defRPr sz="1800"/>
                      </a:pPr>
                      <a:r>
                        <a:rPr sz="3000">
                          <a:solidFill>
                            <a:schemeClr val="accent1">
                              <a:hueOff val="114395"/>
                              <a:lumOff val="-24975"/>
                            </a:schemeClr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2</a:t>
                      </a:r>
                    </a:p>
                  </a:txBody>
                  <a:tcPr marL="63500" marR="63500" marT="0" marB="0" anchor="ctr" anchorCtr="0" horzOverflow="overflow">
                    <a:lnL w="12700">
                      <a:solidFill>
                        <a:srgbClr val="164F86"/>
                      </a:solidFill>
                      <a:miter lim="400000"/>
                    </a:lnL>
                    <a:lnR w="3175">
                      <a:miter lim="400000"/>
                    </a:lnR>
                    <a:lnT w="12700">
                      <a:solidFill>
                        <a:srgbClr val="164F86"/>
                      </a:solidFill>
                      <a:miter lim="400000"/>
                    </a:lnT>
                    <a:lnB w="12700">
                      <a:solidFill>
                        <a:srgbClr val="164F86"/>
                      </a:solidFill>
                      <a:miter lim="400000"/>
                    </a:lnB>
                    <a:noFill/>
                  </a:tcPr>
                </a:tc>
              </a:tr>
              <a:tr h="494010">
                <a:tc>
                  <a:txBody>
                    <a:bodyPr/>
                    <a:lstStyle/>
                    <a:p>
                      <a:pPr defTabSz="642937">
                        <a:defRPr sz="1800"/>
                      </a:pPr>
                      <a:r>
                        <a:rPr sz="3000">
                          <a:solidFill>
                            <a:schemeClr val="accent1">
                              <a:hueOff val="114395"/>
                              <a:lumOff val="-24975"/>
                            </a:schemeClr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9</a:t>
                      </a:r>
                    </a:p>
                  </a:txBody>
                  <a:tcPr marL="63500" marR="63500" marT="0" marB="0" anchor="ctr" anchorCtr="0" horzOverflow="overflow">
                    <a:lnL w="3175">
                      <a:miter lim="400000"/>
                    </a:lnL>
                    <a:lnR w="12700">
                      <a:solidFill>
                        <a:srgbClr val="164F86"/>
                      </a:solidFill>
                      <a:miter lim="400000"/>
                    </a:lnR>
                    <a:lnT w="12700">
                      <a:solidFill>
                        <a:srgbClr val="164F86"/>
                      </a:solidFill>
                      <a:miter lim="400000"/>
                    </a:lnT>
                    <a:lnB w="12700">
                      <a:solidFill>
                        <a:srgbClr val="164F86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defTabSz="642937">
                        <a:defRPr sz="1800"/>
                      </a:pPr>
                      <a:r>
                        <a:rPr sz="3000">
                          <a:solidFill>
                            <a:schemeClr val="accent1">
                              <a:hueOff val="114395"/>
                              <a:lumOff val="-24975"/>
                            </a:schemeClr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Natación Artística</a:t>
                      </a:r>
                    </a:p>
                  </a:txBody>
                  <a:tcPr marL="63500" marR="63500" marT="0" marB="0" anchor="ctr" anchorCtr="0" horzOverflow="overflow">
                    <a:lnL w="12700">
                      <a:solidFill>
                        <a:srgbClr val="164F86"/>
                      </a:solidFill>
                      <a:miter lim="400000"/>
                    </a:lnL>
                    <a:lnR w="12700">
                      <a:solidFill>
                        <a:srgbClr val="164F86"/>
                      </a:solidFill>
                      <a:miter lim="400000"/>
                    </a:lnR>
                    <a:lnT w="12700">
                      <a:solidFill>
                        <a:srgbClr val="164F86"/>
                      </a:solidFill>
                      <a:miter lim="400000"/>
                    </a:lnT>
                    <a:lnB w="12700">
                      <a:solidFill>
                        <a:srgbClr val="164F86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3000">
                          <a:solidFill>
                            <a:schemeClr val="accent1">
                              <a:hueOff val="114395"/>
                              <a:lumOff val="-24975"/>
                            </a:schemeClr>
                          </a:solidFill>
                          <a:latin typeface="Arial"/>
                          <a:ea typeface="Arial"/>
                          <a:cs typeface="Arial"/>
                          <a:sym typeface="Arial"/>
                        </a:defRPr>
                      </a:pPr>
                    </a:p>
                  </a:txBody>
                  <a:tcPr marL="63500" marR="63500" marT="0" marB="0" anchor="ctr" anchorCtr="0" horzOverflow="overflow">
                    <a:lnL w="12700">
                      <a:solidFill>
                        <a:srgbClr val="164F86"/>
                      </a:solidFill>
                      <a:miter lim="400000"/>
                    </a:lnL>
                    <a:lnR w="12700">
                      <a:solidFill>
                        <a:srgbClr val="164F86"/>
                      </a:solidFill>
                      <a:miter lim="400000"/>
                    </a:lnR>
                    <a:lnT w="12700">
                      <a:solidFill>
                        <a:srgbClr val="164F86"/>
                      </a:solidFill>
                      <a:miter lim="400000"/>
                    </a:lnT>
                    <a:lnB w="12700">
                      <a:solidFill>
                        <a:srgbClr val="164F86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defTabSz="642937">
                        <a:defRPr sz="1800"/>
                      </a:pPr>
                      <a:r>
                        <a:rPr sz="3000">
                          <a:solidFill>
                            <a:schemeClr val="accent1">
                              <a:hueOff val="114395"/>
                              <a:lumOff val="-24975"/>
                            </a:schemeClr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2</a:t>
                      </a:r>
                    </a:p>
                  </a:txBody>
                  <a:tcPr marL="63500" marR="63500" marT="0" marB="0" anchor="ctr" anchorCtr="0" horzOverflow="overflow">
                    <a:lnL w="12700">
                      <a:solidFill>
                        <a:srgbClr val="164F86"/>
                      </a:solidFill>
                      <a:miter lim="400000"/>
                    </a:lnL>
                    <a:lnR w="12700">
                      <a:solidFill>
                        <a:srgbClr val="164F86"/>
                      </a:solidFill>
                      <a:miter lim="400000"/>
                    </a:lnR>
                    <a:lnT w="12700">
                      <a:solidFill>
                        <a:srgbClr val="164F86"/>
                      </a:solidFill>
                      <a:miter lim="400000"/>
                    </a:lnT>
                    <a:lnB w="12700">
                      <a:solidFill>
                        <a:srgbClr val="164F86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defTabSz="642937">
                        <a:defRPr sz="1800"/>
                      </a:pPr>
                      <a:r>
                        <a:rPr sz="3000">
                          <a:solidFill>
                            <a:schemeClr val="accent1">
                              <a:hueOff val="114395"/>
                              <a:lumOff val="-24975"/>
                            </a:schemeClr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2</a:t>
                      </a:r>
                    </a:p>
                  </a:txBody>
                  <a:tcPr marL="63500" marR="63500" marT="0" marB="0" anchor="ctr" anchorCtr="0" horzOverflow="overflow">
                    <a:lnL w="12700">
                      <a:solidFill>
                        <a:srgbClr val="164F86"/>
                      </a:solidFill>
                      <a:miter lim="400000"/>
                    </a:lnL>
                    <a:lnR w="12700">
                      <a:solidFill>
                        <a:srgbClr val="164F86"/>
                      </a:solidFill>
                      <a:miter lim="400000"/>
                    </a:lnR>
                    <a:lnT w="12700">
                      <a:solidFill>
                        <a:srgbClr val="164F86"/>
                      </a:solidFill>
                      <a:miter lim="400000"/>
                    </a:lnT>
                    <a:lnB w="12700">
                      <a:solidFill>
                        <a:srgbClr val="164F86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3000">
                          <a:solidFill>
                            <a:schemeClr val="accent1">
                              <a:hueOff val="114395"/>
                              <a:lumOff val="-24975"/>
                            </a:schemeClr>
                          </a:solidFill>
                          <a:latin typeface="Arial"/>
                          <a:ea typeface="Arial"/>
                          <a:cs typeface="Arial"/>
                          <a:sym typeface="Arial"/>
                        </a:defRPr>
                      </a:pPr>
                    </a:p>
                  </a:txBody>
                  <a:tcPr marL="63500" marR="63500" marT="0" marB="0" anchor="ctr" anchorCtr="0" horzOverflow="overflow">
                    <a:lnL w="12700">
                      <a:solidFill>
                        <a:srgbClr val="164F86"/>
                      </a:solidFill>
                      <a:miter lim="400000"/>
                    </a:lnL>
                    <a:lnR w="12700">
                      <a:solidFill>
                        <a:srgbClr val="164F86"/>
                      </a:solidFill>
                      <a:miter lim="400000"/>
                    </a:lnR>
                    <a:lnT w="12700">
                      <a:solidFill>
                        <a:srgbClr val="164F86"/>
                      </a:solidFill>
                      <a:miter lim="400000"/>
                    </a:lnT>
                    <a:lnB w="12700">
                      <a:solidFill>
                        <a:srgbClr val="164F86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defTabSz="642937">
                        <a:defRPr sz="1800"/>
                      </a:pPr>
                      <a:r>
                        <a:rPr sz="3000">
                          <a:solidFill>
                            <a:schemeClr val="accent1">
                              <a:hueOff val="114395"/>
                              <a:lumOff val="-24975"/>
                            </a:schemeClr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1</a:t>
                      </a:r>
                    </a:p>
                  </a:txBody>
                  <a:tcPr marL="63500" marR="63500" marT="0" marB="0" anchor="ctr" anchorCtr="0" horzOverflow="overflow">
                    <a:lnL w="12700">
                      <a:solidFill>
                        <a:srgbClr val="164F86"/>
                      </a:solidFill>
                      <a:miter lim="400000"/>
                    </a:lnL>
                    <a:lnR w="12700">
                      <a:solidFill>
                        <a:srgbClr val="164F86"/>
                      </a:solidFill>
                      <a:miter lim="400000"/>
                    </a:lnR>
                    <a:lnT w="12700">
                      <a:solidFill>
                        <a:srgbClr val="164F86"/>
                      </a:solidFill>
                      <a:miter lim="400000"/>
                    </a:lnT>
                    <a:lnB w="12700">
                      <a:solidFill>
                        <a:srgbClr val="164F86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3000">
                          <a:solidFill>
                            <a:schemeClr val="accent1">
                              <a:hueOff val="114395"/>
                              <a:lumOff val="-24975"/>
                            </a:schemeClr>
                          </a:solidFill>
                          <a:latin typeface="Arial"/>
                          <a:ea typeface="Arial"/>
                          <a:cs typeface="Arial"/>
                          <a:sym typeface="Arial"/>
                        </a:defRPr>
                      </a:pPr>
                    </a:p>
                  </a:txBody>
                  <a:tcPr marL="63500" marR="63500" marT="0" marB="0" anchor="ctr" anchorCtr="0" horzOverflow="overflow">
                    <a:lnL w="12700">
                      <a:solidFill>
                        <a:srgbClr val="164F86"/>
                      </a:solidFill>
                      <a:miter lim="400000"/>
                    </a:lnL>
                    <a:lnR w="12700">
                      <a:solidFill>
                        <a:srgbClr val="164F86"/>
                      </a:solidFill>
                      <a:miter lim="400000"/>
                    </a:lnR>
                    <a:lnT w="12700">
                      <a:solidFill>
                        <a:srgbClr val="164F86"/>
                      </a:solidFill>
                      <a:miter lim="400000"/>
                    </a:lnT>
                    <a:lnB w="12700">
                      <a:solidFill>
                        <a:srgbClr val="164F86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defTabSz="642937">
                        <a:defRPr sz="1800"/>
                      </a:pPr>
                      <a:r>
                        <a:rPr sz="3000">
                          <a:solidFill>
                            <a:schemeClr val="accent1">
                              <a:hueOff val="114395"/>
                              <a:lumOff val="-24975"/>
                            </a:schemeClr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1</a:t>
                      </a:r>
                    </a:p>
                  </a:txBody>
                  <a:tcPr marL="63500" marR="63500" marT="0" marB="0" anchor="ctr" anchorCtr="0" horzOverflow="overflow">
                    <a:lnL w="12700">
                      <a:solidFill>
                        <a:srgbClr val="164F86"/>
                      </a:solidFill>
                      <a:miter lim="400000"/>
                    </a:lnL>
                    <a:lnR w="12700">
                      <a:solidFill>
                        <a:srgbClr val="164F86"/>
                      </a:solidFill>
                      <a:miter lim="400000"/>
                    </a:lnR>
                    <a:lnT w="12700">
                      <a:solidFill>
                        <a:srgbClr val="164F86"/>
                      </a:solidFill>
                      <a:miter lim="400000"/>
                    </a:lnT>
                    <a:lnB w="12700">
                      <a:solidFill>
                        <a:srgbClr val="164F86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3000">
                          <a:solidFill>
                            <a:schemeClr val="accent1">
                              <a:hueOff val="114395"/>
                              <a:lumOff val="-24975"/>
                            </a:schemeClr>
                          </a:solidFill>
                          <a:latin typeface="Arial"/>
                          <a:ea typeface="Arial"/>
                          <a:cs typeface="Arial"/>
                          <a:sym typeface="Arial"/>
                        </a:defRPr>
                      </a:pPr>
                    </a:p>
                  </a:txBody>
                  <a:tcPr marL="63500" marR="63500" marT="0" marB="0" anchor="ctr" anchorCtr="0" horzOverflow="overflow">
                    <a:lnL w="12700">
                      <a:solidFill>
                        <a:srgbClr val="164F86"/>
                      </a:solidFill>
                      <a:miter lim="400000"/>
                    </a:lnL>
                    <a:lnR w="12700">
                      <a:solidFill>
                        <a:srgbClr val="164F86"/>
                      </a:solidFill>
                      <a:miter lim="400000"/>
                    </a:lnR>
                    <a:lnT w="12700">
                      <a:solidFill>
                        <a:srgbClr val="164F86"/>
                      </a:solidFill>
                      <a:miter lim="400000"/>
                    </a:lnT>
                    <a:lnB w="12700">
                      <a:solidFill>
                        <a:srgbClr val="164F86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defTabSz="642937">
                        <a:defRPr sz="1800"/>
                      </a:pPr>
                      <a:r>
                        <a:rPr sz="3000">
                          <a:solidFill>
                            <a:schemeClr val="accent1">
                              <a:hueOff val="114395"/>
                              <a:lumOff val="-24975"/>
                            </a:schemeClr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1</a:t>
                      </a:r>
                    </a:p>
                  </a:txBody>
                  <a:tcPr marL="63500" marR="63500" marT="0" marB="0" anchor="ctr" anchorCtr="0" horzOverflow="overflow">
                    <a:lnL w="12700">
                      <a:solidFill>
                        <a:srgbClr val="164F86"/>
                      </a:solidFill>
                      <a:miter lim="400000"/>
                    </a:lnL>
                    <a:lnR w="12700">
                      <a:solidFill>
                        <a:srgbClr val="164F86"/>
                      </a:solidFill>
                      <a:miter lim="400000"/>
                    </a:lnR>
                    <a:lnT w="12700">
                      <a:solidFill>
                        <a:srgbClr val="164F86"/>
                      </a:solidFill>
                      <a:miter lim="400000"/>
                    </a:lnT>
                    <a:lnB w="12700">
                      <a:solidFill>
                        <a:srgbClr val="164F86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3000">
                          <a:solidFill>
                            <a:schemeClr val="accent1">
                              <a:hueOff val="114395"/>
                              <a:lumOff val="-24975"/>
                            </a:schemeClr>
                          </a:solidFill>
                          <a:latin typeface="Arial"/>
                          <a:ea typeface="Arial"/>
                          <a:cs typeface="Arial"/>
                          <a:sym typeface="Arial"/>
                        </a:defRPr>
                      </a:pPr>
                    </a:p>
                  </a:txBody>
                  <a:tcPr marL="63500" marR="63500" marT="0" marB="0" anchor="ctr" anchorCtr="0" horzOverflow="overflow">
                    <a:lnL w="12700">
                      <a:solidFill>
                        <a:srgbClr val="164F86"/>
                      </a:solidFill>
                      <a:miter lim="400000"/>
                    </a:lnL>
                    <a:lnR w="12700">
                      <a:solidFill>
                        <a:srgbClr val="164F86"/>
                      </a:solidFill>
                      <a:miter lim="400000"/>
                    </a:lnR>
                    <a:lnT w="12700">
                      <a:solidFill>
                        <a:srgbClr val="164F86"/>
                      </a:solidFill>
                      <a:miter lim="400000"/>
                    </a:lnT>
                    <a:lnB w="12700">
                      <a:solidFill>
                        <a:srgbClr val="164F86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defTabSz="642937">
                        <a:defRPr sz="1800"/>
                      </a:pPr>
                      <a:r>
                        <a:rPr sz="3000">
                          <a:solidFill>
                            <a:schemeClr val="accent1">
                              <a:hueOff val="114395"/>
                              <a:lumOff val="-24975"/>
                            </a:schemeClr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1</a:t>
                      </a:r>
                    </a:p>
                  </a:txBody>
                  <a:tcPr marL="63500" marR="63500" marT="0" marB="0" anchor="ctr" anchorCtr="0" horzOverflow="overflow">
                    <a:lnL w="12700">
                      <a:solidFill>
                        <a:srgbClr val="164F86"/>
                      </a:solidFill>
                      <a:miter lim="400000"/>
                    </a:lnL>
                    <a:lnR w="3175">
                      <a:miter lim="400000"/>
                    </a:lnR>
                    <a:lnT w="12700">
                      <a:solidFill>
                        <a:srgbClr val="164F86"/>
                      </a:solidFill>
                      <a:miter lim="400000"/>
                    </a:lnT>
                    <a:lnB w="12700">
                      <a:solidFill>
                        <a:srgbClr val="164F86"/>
                      </a:solidFill>
                      <a:miter lim="400000"/>
                    </a:lnB>
                    <a:noFill/>
                  </a:tcPr>
                </a:tc>
              </a:tr>
              <a:tr h="494010">
                <a:tc>
                  <a:txBody>
                    <a:bodyPr/>
                    <a:lstStyle/>
                    <a:p>
                      <a:pPr defTabSz="642937">
                        <a:defRPr sz="1800"/>
                      </a:pPr>
                      <a:r>
                        <a:rPr sz="3000">
                          <a:solidFill>
                            <a:schemeClr val="accent1">
                              <a:hueOff val="114395"/>
                              <a:lumOff val="-24975"/>
                            </a:schemeClr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10</a:t>
                      </a:r>
                    </a:p>
                  </a:txBody>
                  <a:tcPr marL="63500" marR="63500" marT="0" marB="0" anchor="ctr" anchorCtr="0" horzOverflow="overflow">
                    <a:lnL w="3175">
                      <a:miter lim="400000"/>
                    </a:lnL>
                    <a:lnR w="12700">
                      <a:solidFill>
                        <a:srgbClr val="164F86"/>
                      </a:solidFill>
                      <a:miter lim="400000"/>
                    </a:lnR>
                    <a:lnT w="12700">
                      <a:solidFill>
                        <a:srgbClr val="164F86"/>
                      </a:solidFill>
                      <a:miter lim="400000"/>
                    </a:lnT>
                    <a:lnB w="12700">
                      <a:solidFill>
                        <a:srgbClr val="164F86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defTabSz="642937">
                        <a:defRPr sz="1800"/>
                      </a:pPr>
                      <a:r>
                        <a:rPr sz="3000">
                          <a:solidFill>
                            <a:schemeClr val="accent1">
                              <a:hueOff val="114395"/>
                              <a:lumOff val="-24975"/>
                            </a:schemeClr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Pentatlón Moderno</a:t>
                      </a:r>
                    </a:p>
                  </a:txBody>
                  <a:tcPr marL="63500" marR="63500" marT="0" marB="0" anchor="ctr" anchorCtr="0" horzOverflow="overflow">
                    <a:lnL w="12700">
                      <a:solidFill>
                        <a:srgbClr val="164F86"/>
                      </a:solidFill>
                      <a:miter lim="400000"/>
                    </a:lnL>
                    <a:lnR w="12700">
                      <a:solidFill>
                        <a:srgbClr val="164F86"/>
                      </a:solidFill>
                      <a:miter lim="400000"/>
                    </a:lnR>
                    <a:lnT w="12700">
                      <a:solidFill>
                        <a:srgbClr val="164F86"/>
                      </a:solidFill>
                      <a:miter lim="400000"/>
                    </a:lnT>
                    <a:lnB w="12700">
                      <a:solidFill>
                        <a:srgbClr val="164F86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3000">
                          <a:solidFill>
                            <a:schemeClr val="accent1">
                              <a:hueOff val="114395"/>
                              <a:lumOff val="-24975"/>
                            </a:schemeClr>
                          </a:solidFill>
                          <a:latin typeface="Arial"/>
                          <a:ea typeface="Arial"/>
                          <a:cs typeface="Arial"/>
                          <a:sym typeface="Arial"/>
                        </a:defRPr>
                      </a:pPr>
                    </a:p>
                  </a:txBody>
                  <a:tcPr marL="63500" marR="63500" marT="0" marB="0" anchor="ctr" anchorCtr="0" horzOverflow="overflow">
                    <a:lnL w="12700">
                      <a:solidFill>
                        <a:srgbClr val="164F86"/>
                      </a:solidFill>
                      <a:miter lim="400000"/>
                    </a:lnL>
                    <a:lnR w="12700">
                      <a:solidFill>
                        <a:srgbClr val="164F86"/>
                      </a:solidFill>
                      <a:miter lim="400000"/>
                    </a:lnR>
                    <a:lnT w="12700">
                      <a:solidFill>
                        <a:srgbClr val="164F86"/>
                      </a:solidFill>
                      <a:miter lim="400000"/>
                    </a:lnT>
                    <a:lnB w="12700">
                      <a:solidFill>
                        <a:srgbClr val="164F86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defTabSz="642937">
                        <a:defRPr sz="1800"/>
                      </a:pPr>
                      <a:r>
                        <a:rPr sz="3000">
                          <a:solidFill>
                            <a:schemeClr val="accent1">
                              <a:hueOff val="114395"/>
                              <a:lumOff val="-24975"/>
                            </a:schemeClr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1</a:t>
                      </a:r>
                    </a:p>
                  </a:txBody>
                  <a:tcPr marL="63500" marR="63500" marT="0" marB="0" anchor="ctr" anchorCtr="0" horzOverflow="overflow">
                    <a:lnL w="12700">
                      <a:solidFill>
                        <a:srgbClr val="164F86"/>
                      </a:solidFill>
                      <a:miter lim="400000"/>
                    </a:lnL>
                    <a:lnR w="12700">
                      <a:solidFill>
                        <a:srgbClr val="164F86"/>
                      </a:solidFill>
                      <a:miter lim="400000"/>
                    </a:lnR>
                    <a:lnT w="12700">
                      <a:solidFill>
                        <a:srgbClr val="164F86"/>
                      </a:solidFill>
                      <a:miter lim="400000"/>
                    </a:lnT>
                    <a:lnB w="12700">
                      <a:solidFill>
                        <a:srgbClr val="164F86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defTabSz="642937">
                        <a:defRPr sz="1800"/>
                      </a:pPr>
                      <a:r>
                        <a:rPr sz="3000">
                          <a:solidFill>
                            <a:schemeClr val="accent1">
                              <a:hueOff val="114395"/>
                              <a:lumOff val="-24975"/>
                            </a:schemeClr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1</a:t>
                      </a:r>
                    </a:p>
                  </a:txBody>
                  <a:tcPr marL="63500" marR="63500" marT="0" marB="0" anchor="ctr" anchorCtr="0" horzOverflow="overflow">
                    <a:lnL w="12700">
                      <a:solidFill>
                        <a:srgbClr val="164F86"/>
                      </a:solidFill>
                      <a:miter lim="400000"/>
                    </a:lnL>
                    <a:lnR w="12700">
                      <a:solidFill>
                        <a:srgbClr val="164F86"/>
                      </a:solidFill>
                      <a:miter lim="400000"/>
                    </a:lnR>
                    <a:lnT w="12700">
                      <a:solidFill>
                        <a:srgbClr val="164F86"/>
                      </a:solidFill>
                      <a:miter lim="400000"/>
                    </a:lnT>
                    <a:lnB w="12700">
                      <a:solidFill>
                        <a:srgbClr val="164F86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3000">
                          <a:solidFill>
                            <a:schemeClr val="accent1">
                              <a:hueOff val="114395"/>
                              <a:lumOff val="-24975"/>
                            </a:schemeClr>
                          </a:solidFill>
                          <a:latin typeface="Arial"/>
                          <a:ea typeface="Arial"/>
                          <a:cs typeface="Arial"/>
                          <a:sym typeface="Arial"/>
                        </a:defRPr>
                      </a:pPr>
                    </a:p>
                  </a:txBody>
                  <a:tcPr marL="63500" marR="63500" marT="0" marB="0" anchor="ctr" anchorCtr="0" horzOverflow="overflow">
                    <a:lnL w="12700">
                      <a:solidFill>
                        <a:srgbClr val="164F86"/>
                      </a:solidFill>
                      <a:miter lim="400000"/>
                    </a:lnL>
                    <a:lnR w="12700">
                      <a:solidFill>
                        <a:srgbClr val="164F86"/>
                      </a:solidFill>
                      <a:miter lim="400000"/>
                    </a:lnR>
                    <a:lnT w="12700">
                      <a:solidFill>
                        <a:srgbClr val="164F86"/>
                      </a:solidFill>
                      <a:miter lim="400000"/>
                    </a:lnT>
                    <a:lnB w="12700">
                      <a:solidFill>
                        <a:srgbClr val="164F86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defTabSz="642937">
                        <a:defRPr sz="1800"/>
                      </a:pPr>
                      <a:r>
                        <a:rPr sz="3000">
                          <a:solidFill>
                            <a:schemeClr val="accent1">
                              <a:hueOff val="114395"/>
                              <a:lumOff val="-24975"/>
                            </a:schemeClr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1</a:t>
                      </a:r>
                    </a:p>
                  </a:txBody>
                  <a:tcPr marL="63500" marR="63500" marT="0" marB="0" anchor="ctr" anchorCtr="0" horzOverflow="overflow">
                    <a:lnL w="12700">
                      <a:solidFill>
                        <a:srgbClr val="164F86"/>
                      </a:solidFill>
                      <a:miter lim="400000"/>
                    </a:lnL>
                    <a:lnR w="12700">
                      <a:solidFill>
                        <a:srgbClr val="164F86"/>
                      </a:solidFill>
                      <a:miter lim="400000"/>
                    </a:lnR>
                    <a:lnT w="12700">
                      <a:solidFill>
                        <a:srgbClr val="164F86"/>
                      </a:solidFill>
                      <a:miter lim="400000"/>
                    </a:lnT>
                    <a:lnB w="12700">
                      <a:solidFill>
                        <a:srgbClr val="164F86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3000">
                          <a:solidFill>
                            <a:schemeClr val="accent1">
                              <a:hueOff val="114395"/>
                              <a:lumOff val="-24975"/>
                            </a:schemeClr>
                          </a:solidFill>
                          <a:latin typeface="Arial"/>
                          <a:ea typeface="Arial"/>
                          <a:cs typeface="Arial"/>
                          <a:sym typeface="Arial"/>
                        </a:defRPr>
                      </a:pPr>
                    </a:p>
                  </a:txBody>
                  <a:tcPr marL="63500" marR="63500" marT="0" marB="0" anchor="ctr" anchorCtr="0" horzOverflow="overflow">
                    <a:lnL w="12700">
                      <a:solidFill>
                        <a:srgbClr val="164F86"/>
                      </a:solidFill>
                      <a:miter lim="400000"/>
                    </a:lnL>
                    <a:lnR w="12700">
                      <a:solidFill>
                        <a:srgbClr val="164F86"/>
                      </a:solidFill>
                      <a:miter lim="400000"/>
                    </a:lnR>
                    <a:lnT w="12700">
                      <a:solidFill>
                        <a:srgbClr val="164F86"/>
                      </a:solidFill>
                      <a:miter lim="400000"/>
                    </a:lnT>
                    <a:lnB w="12700">
                      <a:solidFill>
                        <a:srgbClr val="164F86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defTabSz="642937">
                        <a:defRPr sz="1800"/>
                      </a:pPr>
                      <a:r>
                        <a:rPr sz="3000">
                          <a:solidFill>
                            <a:schemeClr val="accent1">
                              <a:hueOff val="114395"/>
                              <a:lumOff val="-24975"/>
                            </a:schemeClr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1</a:t>
                      </a:r>
                    </a:p>
                  </a:txBody>
                  <a:tcPr marL="63500" marR="63500" marT="0" marB="0" anchor="ctr" anchorCtr="0" horzOverflow="overflow">
                    <a:lnL w="12700">
                      <a:solidFill>
                        <a:srgbClr val="164F86"/>
                      </a:solidFill>
                      <a:miter lim="400000"/>
                    </a:lnL>
                    <a:lnR w="12700">
                      <a:solidFill>
                        <a:srgbClr val="164F86"/>
                      </a:solidFill>
                      <a:miter lim="400000"/>
                    </a:lnR>
                    <a:lnT w="12700">
                      <a:solidFill>
                        <a:srgbClr val="164F86"/>
                      </a:solidFill>
                      <a:miter lim="400000"/>
                    </a:lnT>
                    <a:lnB w="12700">
                      <a:solidFill>
                        <a:srgbClr val="164F86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3000">
                          <a:solidFill>
                            <a:schemeClr val="accent1">
                              <a:hueOff val="114395"/>
                              <a:lumOff val="-24975"/>
                            </a:schemeClr>
                          </a:solidFill>
                          <a:latin typeface="Arial"/>
                          <a:ea typeface="Arial"/>
                          <a:cs typeface="Arial"/>
                          <a:sym typeface="Arial"/>
                        </a:defRPr>
                      </a:pPr>
                    </a:p>
                  </a:txBody>
                  <a:tcPr marL="63500" marR="63500" marT="0" marB="0" anchor="ctr" anchorCtr="0" horzOverflow="overflow">
                    <a:lnL w="12700">
                      <a:solidFill>
                        <a:srgbClr val="164F86"/>
                      </a:solidFill>
                      <a:miter lim="400000"/>
                    </a:lnL>
                    <a:lnR w="12700">
                      <a:solidFill>
                        <a:srgbClr val="164F86"/>
                      </a:solidFill>
                      <a:miter lim="400000"/>
                    </a:lnR>
                    <a:lnT w="12700">
                      <a:solidFill>
                        <a:srgbClr val="164F86"/>
                      </a:solidFill>
                      <a:miter lim="400000"/>
                    </a:lnT>
                    <a:lnB w="12700">
                      <a:solidFill>
                        <a:srgbClr val="164F86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defTabSz="642937">
                        <a:defRPr sz="1800"/>
                      </a:pPr>
                      <a:r>
                        <a:rPr sz="3000">
                          <a:solidFill>
                            <a:schemeClr val="accent1">
                              <a:hueOff val="114395"/>
                              <a:lumOff val="-24975"/>
                            </a:schemeClr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1</a:t>
                      </a:r>
                    </a:p>
                  </a:txBody>
                  <a:tcPr marL="63500" marR="63500" marT="0" marB="0" anchor="ctr" anchorCtr="0" horzOverflow="overflow">
                    <a:lnL w="12700">
                      <a:solidFill>
                        <a:srgbClr val="164F86"/>
                      </a:solidFill>
                      <a:miter lim="400000"/>
                    </a:lnL>
                    <a:lnR w="12700">
                      <a:solidFill>
                        <a:srgbClr val="164F86"/>
                      </a:solidFill>
                      <a:miter lim="400000"/>
                    </a:lnR>
                    <a:lnT w="12700">
                      <a:solidFill>
                        <a:srgbClr val="164F86"/>
                      </a:solidFill>
                      <a:miter lim="400000"/>
                    </a:lnT>
                    <a:lnB w="12700">
                      <a:solidFill>
                        <a:srgbClr val="164F86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3000">
                          <a:solidFill>
                            <a:schemeClr val="accent1">
                              <a:hueOff val="114395"/>
                              <a:lumOff val="-24975"/>
                            </a:schemeClr>
                          </a:solidFill>
                          <a:latin typeface="Arial"/>
                          <a:ea typeface="Arial"/>
                          <a:cs typeface="Arial"/>
                          <a:sym typeface="Arial"/>
                        </a:defRPr>
                      </a:pPr>
                    </a:p>
                  </a:txBody>
                  <a:tcPr marL="63500" marR="63500" marT="0" marB="0" anchor="ctr" anchorCtr="0" horzOverflow="overflow">
                    <a:lnL w="12700">
                      <a:solidFill>
                        <a:srgbClr val="164F86"/>
                      </a:solidFill>
                      <a:miter lim="400000"/>
                    </a:lnL>
                    <a:lnR w="12700">
                      <a:solidFill>
                        <a:srgbClr val="164F86"/>
                      </a:solidFill>
                      <a:miter lim="400000"/>
                    </a:lnR>
                    <a:lnT w="12700">
                      <a:solidFill>
                        <a:srgbClr val="164F86"/>
                      </a:solidFill>
                      <a:miter lim="400000"/>
                    </a:lnT>
                    <a:lnB w="12700">
                      <a:solidFill>
                        <a:srgbClr val="164F86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defTabSz="642937">
                        <a:defRPr sz="1800"/>
                      </a:pPr>
                      <a:r>
                        <a:rPr sz="3000">
                          <a:solidFill>
                            <a:schemeClr val="accent1">
                              <a:hueOff val="114395"/>
                              <a:lumOff val="-24975"/>
                            </a:schemeClr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1</a:t>
                      </a:r>
                    </a:p>
                  </a:txBody>
                  <a:tcPr marL="63500" marR="63500" marT="0" marB="0" anchor="ctr" anchorCtr="0" horzOverflow="overflow">
                    <a:lnL w="12700">
                      <a:solidFill>
                        <a:srgbClr val="164F86"/>
                      </a:solidFill>
                      <a:miter lim="400000"/>
                    </a:lnL>
                    <a:lnR w="3175">
                      <a:miter lim="400000"/>
                    </a:lnR>
                    <a:lnT w="12700">
                      <a:solidFill>
                        <a:srgbClr val="164F86"/>
                      </a:solidFill>
                      <a:miter lim="400000"/>
                    </a:lnT>
                    <a:lnB w="12700">
                      <a:solidFill>
                        <a:srgbClr val="164F86"/>
                      </a:solidFill>
                      <a:miter lim="400000"/>
                    </a:lnB>
                    <a:noFill/>
                  </a:tcPr>
                </a:tc>
              </a:tr>
              <a:tr h="494010">
                <a:tc>
                  <a:txBody>
                    <a:bodyPr/>
                    <a:lstStyle/>
                    <a:p>
                      <a:pPr defTabSz="642937">
                        <a:defRPr sz="1800"/>
                      </a:pPr>
                      <a:r>
                        <a:rPr sz="3000">
                          <a:solidFill>
                            <a:schemeClr val="accent1">
                              <a:hueOff val="114395"/>
                              <a:lumOff val="-24975"/>
                            </a:schemeClr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11</a:t>
                      </a:r>
                    </a:p>
                  </a:txBody>
                  <a:tcPr marL="63500" marR="63500" marT="0" marB="0" anchor="ctr" anchorCtr="0" horzOverflow="overflow">
                    <a:lnL w="3175">
                      <a:miter lim="400000"/>
                    </a:lnL>
                    <a:lnR w="12700">
                      <a:solidFill>
                        <a:srgbClr val="164F86"/>
                      </a:solidFill>
                      <a:miter lim="400000"/>
                    </a:lnR>
                    <a:lnT w="12700">
                      <a:solidFill>
                        <a:srgbClr val="164F86"/>
                      </a:solidFill>
                      <a:miter lim="400000"/>
                    </a:lnT>
                    <a:lnB w="12700">
                      <a:solidFill>
                        <a:srgbClr val="164F86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defTabSz="642937">
                        <a:defRPr sz="1800"/>
                      </a:pPr>
                      <a:r>
                        <a:rPr sz="3000">
                          <a:solidFill>
                            <a:schemeClr val="accent1">
                              <a:hueOff val="114395"/>
                              <a:lumOff val="-24975"/>
                            </a:schemeClr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Softbol</a:t>
                      </a:r>
                    </a:p>
                  </a:txBody>
                  <a:tcPr marL="63500" marR="63500" marT="0" marB="0" anchor="ctr" anchorCtr="0" horzOverflow="overflow">
                    <a:lnL w="12700">
                      <a:solidFill>
                        <a:srgbClr val="164F86"/>
                      </a:solidFill>
                      <a:miter lim="400000"/>
                    </a:lnL>
                    <a:lnR w="12700">
                      <a:solidFill>
                        <a:srgbClr val="164F86"/>
                      </a:solidFill>
                      <a:miter lim="400000"/>
                    </a:lnR>
                    <a:lnT w="12700">
                      <a:solidFill>
                        <a:srgbClr val="164F86"/>
                      </a:solidFill>
                      <a:miter lim="400000"/>
                    </a:lnT>
                    <a:lnB w="12700">
                      <a:solidFill>
                        <a:srgbClr val="164F86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3000">
                          <a:solidFill>
                            <a:schemeClr val="accent1">
                              <a:hueOff val="114395"/>
                              <a:lumOff val="-24975"/>
                            </a:schemeClr>
                          </a:solidFill>
                          <a:latin typeface="Arial"/>
                          <a:ea typeface="Arial"/>
                          <a:cs typeface="Arial"/>
                          <a:sym typeface="Arial"/>
                        </a:defRPr>
                      </a:pPr>
                    </a:p>
                  </a:txBody>
                  <a:tcPr marL="63500" marR="63500" marT="0" marB="0" anchor="ctr" anchorCtr="0" horzOverflow="overflow">
                    <a:lnL w="12700">
                      <a:solidFill>
                        <a:srgbClr val="164F86"/>
                      </a:solidFill>
                      <a:miter lim="400000"/>
                    </a:lnL>
                    <a:lnR w="12700">
                      <a:solidFill>
                        <a:srgbClr val="164F86"/>
                      </a:solidFill>
                      <a:miter lim="400000"/>
                    </a:lnR>
                    <a:lnT w="12700">
                      <a:solidFill>
                        <a:srgbClr val="164F86"/>
                      </a:solidFill>
                      <a:miter lim="400000"/>
                    </a:lnT>
                    <a:lnB w="12700">
                      <a:solidFill>
                        <a:srgbClr val="164F86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defTabSz="642937">
                        <a:defRPr sz="1800"/>
                      </a:pPr>
                      <a:r>
                        <a:rPr sz="3000">
                          <a:solidFill>
                            <a:schemeClr val="accent1">
                              <a:hueOff val="114395"/>
                              <a:lumOff val="-24975"/>
                            </a:schemeClr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15</a:t>
                      </a:r>
                    </a:p>
                  </a:txBody>
                  <a:tcPr marL="63500" marR="63500" marT="0" marB="0" anchor="ctr" anchorCtr="0" horzOverflow="overflow">
                    <a:lnL w="12700">
                      <a:solidFill>
                        <a:srgbClr val="164F86"/>
                      </a:solidFill>
                      <a:miter lim="400000"/>
                    </a:lnL>
                    <a:lnR w="12700">
                      <a:solidFill>
                        <a:srgbClr val="164F86"/>
                      </a:solidFill>
                      <a:miter lim="400000"/>
                    </a:lnR>
                    <a:lnT w="12700">
                      <a:solidFill>
                        <a:srgbClr val="164F86"/>
                      </a:solidFill>
                      <a:miter lim="400000"/>
                    </a:lnT>
                    <a:lnB w="12700">
                      <a:solidFill>
                        <a:srgbClr val="164F86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defTabSz="642937">
                        <a:defRPr sz="1800"/>
                      </a:pPr>
                      <a:r>
                        <a:rPr sz="3000">
                          <a:solidFill>
                            <a:schemeClr val="accent1">
                              <a:hueOff val="114395"/>
                              <a:lumOff val="-24975"/>
                            </a:schemeClr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15</a:t>
                      </a:r>
                    </a:p>
                  </a:txBody>
                  <a:tcPr marL="63500" marR="63500" marT="0" marB="0" anchor="ctr" anchorCtr="0" horzOverflow="overflow">
                    <a:lnL w="12700">
                      <a:solidFill>
                        <a:srgbClr val="164F86"/>
                      </a:solidFill>
                      <a:miter lim="400000"/>
                    </a:lnL>
                    <a:lnR w="12700">
                      <a:solidFill>
                        <a:srgbClr val="164F86"/>
                      </a:solidFill>
                      <a:miter lim="400000"/>
                    </a:lnR>
                    <a:lnT w="12700">
                      <a:solidFill>
                        <a:srgbClr val="164F86"/>
                      </a:solidFill>
                      <a:miter lim="400000"/>
                    </a:lnT>
                    <a:lnB w="12700">
                      <a:solidFill>
                        <a:srgbClr val="164F86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3000">
                          <a:solidFill>
                            <a:schemeClr val="accent1">
                              <a:hueOff val="114395"/>
                              <a:lumOff val="-24975"/>
                            </a:schemeClr>
                          </a:solidFill>
                          <a:latin typeface="Arial"/>
                          <a:ea typeface="Arial"/>
                          <a:cs typeface="Arial"/>
                          <a:sym typeface="Arial"/>
                        </a:defRPr>
                      </a:pPr>
                    </a:p>
                  </a:txBody>
                  <a:tcPr marL="63500" marR="63500" marT="0" marB="0" anchor="ctr" anchorCtr="0" horzOverflow="overflow">
                    <a:lnL w="12700">
                      <a:solidFill>
                        <a:srgbClr val="164F86"/>
                      </a:solidFill>
                      <a:miter lim="400000"/>
                    </a:lnL>
                    <a:lnR w="12700">
                      <a:solidFill>
                        <a:srgbClr val="164F86"/>
                      </a:solidFill>
                      <a:miter lim="400000"/>
                    </a:lnR>
                    <a:lnT w="12700">
                      <a:solidFill>
                        <a:srgbClr val="164F86"/>
                      </a:solidFill>
                      <a:miter lim="400000"/>
                    </a:lnT>
                    <a:lnB w="12700">
                      <a:solidFill>
                        <a:srgbClr val="164F86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defTabSz="642937">
                        <a:defRPr sz="1800"/>
                      </a:pPr>
                      <a:r>
                        <a:rPr sz="3000">
                          <a:solidFill>
                            <a:schemeClr val="accent1">
                              <a:hueOff val="114395"/>
                              <a:lumOff val="-24975"/>
                            </a:schemeClr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1</a:t>
                      </a:r>
                    </a:p>
                  </a:txBody>
                  <a:tcPr marL="63500" marR="63500" marT="0" marB="0" anchor="ctr" anchorCtr="0" horzOverflow="overflow">
                    <a:lnL w="12700">
                      <a:solidFill>
                        <a:srgbClr val="164F86"/>
                      </a:solidFill>
                      <a:miter lim="400000"/>
                    </a:lnL>
                    <a:lnR w="12700">
                      <a:solidFill>
                        <a:srgbClr val="164F86"/>
                      </a:solidFill>
                      <a:miter lim="400000"/>
                    </a:lnR>
                    <a:lnT w="12700">
                      <a:solidFill>
                        <a:srgbClr val="164F86"/>
                      </a:solidFill>
                      <a:miter lim="400000"/>
                    </a:lnT>
                    <a:lnB w="12700">
                      <a:solidFill>
                        <a:srgbClr val="164F86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3000">
                          <a:solidFill>
                            <a:schemeClr val="accent1">
                              <a:hueOff val="114395"/>
                              <a:lumOff val="-24975"/>
                            </a:schemeClr>
                          </a:solidFill>
                          <a:latin typeface="Arial"/>
                          <a:ea typeface="Arial"/>
                          <a:cs typeface="Arial"/>
                          <a:sym typeface="Arial"/>
                        </a:defRPr>
                      </a:pPr>
                    </a:p>
                  </a:txBody>
                  <a:tcPr marL="63500" marR="63500" marT="0" marB="0" anchor="ctr" anchorCtr="0" horzOverflow="overflow">
                    <a:lnL w="12700">
                      <a:solidFill>
                        <a:srgbClr val="164F86"/>
                      </a:solidFill>
                      <a:miter lim="400000"/>
                    </a:lnL>
                    <a:lnR w="12700">
                      <a:solidFill>
                        <a:srgbClr val="164F86"/>
                      </a:solidFill>
                      <a:miter lim="400000"/>
                    </a:lnR>
                    <a:lnT w="12700">
                      <a:solidFill>
                        <a:srgbClr val="164F86"/>
                      </a:solidFill>
                      <a:miter lim="400000"/>
                    </a:lnT>
                    <a:lnB w="12700">
                      <a:solidFill>
                        <a:srgbClr val="164F86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defTabSz="642937">
                        <a:defRPr sz="1800"/>
                      </a:pPr>
                      <a:r>
                        <a:rPr sz="3000">
                          <a:solidFill>
                            <a:schemeClr val="accent1">
                              <a:hueOff val="114395"/>
                              <a:lumOff val="-24975"/>
                            </a:schemeClr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1</a:t>
                      </a:r>
                    </a:p>
                  </a:txBody>
                  <a:tcPr marL="63500" marR="63500" marT="0" marB="0" anchor="ctr" anchorCtr="0" horzOverflow="overflow">
                    <a:lnL w="12700">
                      <a:solidFill>
                        <a:srgbClr val="164F86"/>
                      </a:solidFill>
                      <a:miter lim="400000"/>
                    </a:lnL>
                    <a:lnR w="12700">
                      <a:solidFill>
                        <a:srgbClr val="164F86"/>
                      </a:solidFill>
                      <a:miter lim="400000"/>
                    </a:lnR>
                    <a:lnT w="12700">
                      <a:solidFill>
                        <a:srgbClr val="164F86"/>
                      </a:solidFill>
                      <a:miter lim="400000"/>
                    </a:lnT>
                    <a:lnB w="12700">
                      <a:solidFill>
                        <a:srgbClr val="164F86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3000">
                          <a:solidFill>
                            <a:schemeClr val="accent1">
                              <a:hueOff val="114395"/>
                              <a:lumOff val="-24975"/>
                            </a:schemeClr>
                          </a:solidFill>
                          <a:latin typeface="Arial"/>
                          <a:ea typeface="Arial"/>
                          <a:cs typeface="Arial"/>
                          <a:sym typeface="Arial"/>
                        </a:defRPr>
                      </a:pPr>
                    </a:p>
                  </a:txBody>
                  <a:tcPr marL="63500" marR="63500" marT="0" marB="0" anchor="ctr" anchorCtr="0" horzOverflow="overflow">
                    <a:lnL w="12700">
                      <a:solidFill>
                        <a:srgbClr val="164F86"/>
                      </a:solidFill>
                      <a:miter lim="400000"/>
                    </a:lnL>
                    <a:lnR w="12700">
                      <a:solidFill>
                        <a:srgbClr val="164F86"/>
                      </a:solidFill>
                      <a:miter lim="400000"/>
                    </a:lnR>
                    <a:lnT w="12700">
                      <a:solidFill>
                        <a:srgbClr val="164F86"/>
                      </a:solidFill>
                      <a:miter lim="400000"/>
                    </a:lnT>
                    <a:lnB w="12700">
                      <a:solidFill>
                        <a:srgbClr val="164F86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defTabSz="642937">
                        <a:defRPr sz="1800"/>
                      </a:pPr>
                      <a:r>
                        <a:rPr sz="3000">
                          <a:solidFill>
                            <a:schemeClr val="accent1">
                              <a:hueOff val="114395"/>
                              <a:lumOff val="-24975"/>
                            </a:schemeClr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1</a:t>
                      </a:r>
                    </a:p>
                  </a:txBody>
                  <a:tcPr marL="63500" marR="63500" marT="0" marB="0" anchor="ctr" anchorCtr="0" horzOverflow="overflow">
                    <a:lnL w="12700">
                      <a:solidFill>
                        <a:srgbClr val="164F86"/>
                      </a:solidFill>
                      <a:miter lim="400000"/>
                    </a:lnL>
                    <a:lnR w="12700">
                      <a:solidFill>
                        <a:srgbClr val="164F86"/>
                      </a:solidFill>
                      <a:miter lim="400000"/>
                    </a:lnR>
                    <a:lnT w="12700">
                      <a:solidFill>
                        <a:srgbClr val="164F86"/>
                      </a:solidFill>
                      <a:miter lim="400000"/>
                    </a:lnT>
                    <a:lnB w="12700">
                      <a:solidFill>
                        <a:srgbClr val="164F86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3000">
                          <a:solidFill>
                            <a:schemeClr val="accent1">
                              <a:hueOff val="114395"/>
                              <a:lumOff val="-24975"/>
                            </a:schemeClr>
                          </a:solidFill>
                          <a:latin typeface="Arial"/>
                          <a:ea typeface="Arial"/>
                          <a:cs typeface="Arial"/>
                          <a:sym typeface="Arial"/>
                        </a:defRPr>
                      </a:pPr>
                    </a:p>
                  </a:txBody>
                  <a:tcPr marL="63500" marR="63500" marT="0" marB="0" anchor="ctr" anchorCtr="0" horzOverflow="overflow">
                    <a:lnL w="12700">
                      <a:solidFill>
                        <a:srgbClr val="164F86"/>
                      </a:solidFill>
                      <a:miter lim="400000"/>
                    </a:lnL>
                    <a:lnR w="12700">
                      <a:solidFill>
                        <a:srgbClr val="164F86"/>
                      </a:solidFill>
                      <a:miter lim="400000"/>
                    </a:lnR>
                    <a:lnT w="12700">
                      <a:solidFill>
                        <a:srgbClr val="164F86"/>
                      </a:solidFill>
                      <a:miter lim="400000"/>
                    </a:lnT>
                    <a:lnB w="12700">
                      <a:solidFill>
                        <a:srgbClr val="164F86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defTabSz="642937">
                        <a:defRPr sz="1800"/>
                      </a:pPr>
                      <a:r>
                        <a:rPr sz="3000">
                          <a:solidFill>
                            <a:schemeClr val="accent1">
                              <a:hueOff val="114395"/>
                              <a:lumOff val="-24975"/>
                            </a:schemeClr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1</a:t>
                      </a:r>
                    </a:p>
                  </a:txBody>
                  <a:tcPr marL="63500" marR="63500" marT="0" marB="0" anchor="ctr" anchorCtr="0" horzOverflow="overflow">
                    <a:lnL w="12700">
                      <a:solidFill>
                        <a:srgbClr val="164F86"/>
                      </a:solidFill>
                      <a:miter lim="400000"/>
                    </a:lnL>
                    <a:lnR w="3175">
                      <a:miter lim="400000"/>
                    </a:lnR>
                    <a:lnT w="12700">
                      <a:solidFill>
                        <a:srgbClr val="164F86"/>
                      </a:solidFill>
                      <a:miter lim="400000"/>
                    </a:lnT>
                    <a:lnB w="12700">
                      <a:solidFill>
                        <a:srgbClr val="164F86"/>
                      </a:solidFill>
                      <a:miter lim="400000"/>
                    </a:lnB>
                    <a:noFill/>
                  </a:tcPr>
                </a:tc>
              </a:tr>
              <a:tr h="494010">
                <a:tc>
                  <a:txBody>
                    <a:bodyPr/>
                    <a:lstStyle/>
                    <a:p>
                      <a:pPr defTabSz="642937">
                        <a:defRPr sz="1800"/>
                      </a:pPr>
                      <a:r>
                        <a:rPr sz="3000">
                          <a:solidFill>
                            <a:schemeClr val="accent1">
                              <a:hueOff val="114395"/>
                              <a:lumOff val="-24975"/>
                            </a:schemeClr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12</a:t>
                      </a:r>
                    </a:p>
                  </a:txBody>
                  <a:tcPr marL="63500" marR="63500" marT="0" marB="0" anchor="ctr" anchorCtr="0" horzOverflow="overflow">
                    <a:lnL w="3175">
                      <a:miter lim="400000"/>
                    </a:lnL>
                    <a:lnR w="12700">
                      <a:solidFill>
                        <a:srgbClr val="164F86"/>
                      </a:solidFill>
                      <a:miter lim="400000"/>
                    </a:lnR>
                    <a:lnT w="12700">
                      <a:solidFill>
                        <a:srgbClr val="164F86"/>
                      </a:solidFill>
                      <a:miter lim="400000"/>
                    </a:lnT>
                    <a:lnB w="12700">
                      <a:solidFill>
                        <a:srgbClr val="164F86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defTabSz="642937">
                        <a:defRPr sz="1800"/>
                      </a:pPr>
                      <a:r>
                        <a:rPr sz="3000">
                          <a:solidFill>
                            <a:schemeClr val="accent1">
                              <a:hueOff val="114395"/>
                              <a:lumOff val="-24975"/>
                            </a:schemeClr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Taekwondo</a:t>
                      </a:r>
                    </a:p>
                  </a:txBody>
                  <a:tcPr marL="63500" marR="63500" marT="0" marB="0" anchor="ctr" anchorCtr="0" horzOverflow="overflow">
                    <a:lnL w="12700">
                      <a:solidFill>
                        <a:srgbClr val="164F86"/>
                      </a:solidFill>
                      <a:miter lim="400000"/>
                    </a:lnL>
                    <a:lnR w="12700">
                      <a:solidFill>
                        <a:srgbClr val="164F86"/>
                      </a:solidFill>
                      <a:miter lim="400000"/>
                    </a:lnR>
                    <a:lnT w="12700">
                      <a:solidFill>
                        <a:srgbClr val="164F86"/>
                      </a:solidFill>
                      <a:miter lim="400000"/>
                    </a:lnT>
                    <a:lnB w="12700">
                      <a:solidFill>
                        <a:srgbClr val="164F86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defTabSz="642937">
                        <a:defRPr sz="1800"/>
                      </a:pPr>
                      <a:r>
                        <a:rPr sz="3000">
                          <a:solidFill>
                            <a:schemeClr val="accent1">
                              <a:hueOff val="114395"/>
                              <a:lumOff val="-24975"/>
                            </a:schemeClr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1</a:t>
                      </a:r>
                    </a:p>
                  </a:txBody>
                  <a:tcPr marL="63500" marR="63500" marT="0" marB="0" anchor="ctr" anchorCtr="0" horzOverflow="overflow">
                    <a:lnL w="12700">
                      <a:solidFill>
                        <a:srgbClr val="164F86"/>
                      </a:solidFill>
                      <a:miter lim="400000"/>
                    </a:lnL>
                    <a:lnR w="12700">
                      <a:solidFill>
                        <a:srgbClr val="164F86"/>
                      </a:solidFill>
                      <a:miter lim="400000"/>
                    </a:lnR>
                    <a:lnT w="12700">
                      <a:solidFill>
                        <a:srgbClr val="164F86"/>
                      </a:solidFill>
                      <a:miter lim="400000"/>
                    </a:lnT>
                    <a:lnB w="12700">
                      <a:solidFill>
                        <a:srgbClr val="164F86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defTabSz="642937">
                        <a:defRPr sz="1800"/>
                      </a:pPr>
                      <a:r>
                        <a:rPr sz="3000">
                          <a:solidFill>
                            <a:schemeClr val="accent1">
                              <a:hueOff val="114395"/>
                              <a:lumOff val="-24975"/>
                            </a:schemeClr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1</a:t>
                      </a:r>
                    </a:p>
                  </a:txBody>
                  <a:tcPr marL="63500" marR="63500" marT="0" marB="0" anchor="ctr" anchorCtr="0" horzOverflow="overflow">
                    <a:lnL w="12700">
                      <a:solidFill>
                        <a:srgbClr val="164F86"/>
                      </a:solidFill>
                      <a:miter lim="400000"/>
                    </a:lnL>
                    <a:lnR w="12700">
                      <a:solidFill>
                        <a:srgbClr val="164F86"/>
                      </a:solidFill>
                      <a:miter lim="400000"/>
                    </a:lnR>
                    <a:lnT w="12700">
                      <a:solidFill>
                        <a:srgbClr val="164F86"/>
                      </a:solidFill>
                      <a:miter lim="400000"/>
                    </a:lnT>
                    <a:lnB w="12700">
                      <a:solidFill>
                        <a:srgbClr val="164F86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defTabSz="642937">
                        <a:defRPr sz="1800"/>
                      </a:pPr>
                      <a:r>
                        <a:rPr sz="3000">
                          <a:solidFill>
                            <a:schemeClr val="accent1">
                              <a:hueOff val="114395"/>
                              <a:lumOff val="-24975"/>
                            </a:schemeClr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2</a:t>
                      </a:r>
                    </a:p>
                  </a:txBody>
                  <a:tcPr marL="63500" marR="63500" marT="0" marB="0" anchor="ctr" anchorCtr="0" horzOverflow="overflow">
                    <a:lnL w="12700">
                      <a:solidFill>
                        <a:srgbClr val="164F86"/>
                      </a:solidFill>
                      <a:miter lim="400000"/>
                    </a:lnL>
                    <a:lnR w="12700">
                      <a:solidFill>
                        <a:srgbClr val="164F86"/>
                      </a:solidFill>
                      <a:miter lim="400000"/>
                    </a:lnR>
                    <a:lnT w="12700">
                      <a:solidFill>
                        <a:srgbClr val="164F86"/>
                      </a:solidFill>
                      <a:miter lim="400000"/>
                    </a:lnT>
                    <a:lnB w="12700">
                      <a:solidFill>
                        <a:srgbClr val="164F86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defTabSz="642937">
                        <a:defRPr sz="1800"/>
                      </a:pPr>
                      <a:r>
                        <a:rPr sz="3000">
                          <a:solidFill>
                            <a:schemeClr val="accent1">
                              <a:hueOff val="114395"/>
                              <a:lumOff val="-24975"/>
                            </a:schemeClr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1</a:t>
                      </a:r>
                    </a:p>
                  </a:txBody>
                  <a:tcPr marL="63500" marR="63500" marT="0" marB="0" anchor="ctr" anchorCtr="0" horzOverflow="overflow">
                    <a:lnL w="12700">
                      <a:solidFill>
                        <a:srgbClr val="164F86"/>
                      </a:solidFill>
                      <a:miter lim="400000"/>
                    </a:lnL>
                    <a:lnR w="12700">
                      <a:solidFill>
                        <a:srgbClr val="164F86"/>
                      </a:solidFill>
                      <a:miter lim="400000"/>
                    </a:lnR>
                    <a:lnT w="12700">
                      <a:solidFill>
                        <a:srgbClr val="164F86"/>
                      </a:solidFill>
                      <a:miter lim="400000"/>
                    </a:lnT>
                    <a:lnB w="12700">
                      <a:solidFill>
                        <a:srgbClr val="164F86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defTabSz="642937">
                        <a:defRPr sz="1800"/>
                      </a:pPr>
                      <a:r>
                        <a:rPr sz="3000">
                          <a:solidFill>
                            <a:schemeClr val="accent1">
                              <a:hueOff val="114395"/>
                              <a:lumOff val="-24975"/>
                            </a:schemeClr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1</a:t>
                      </a:r>
                    </a:p>
                  </a:txBody>
                  <a:tcPr marL="63500" marR="63500" marT="0" marB="0" anchor="ctr" anchorCtr="0" horzOverflow="overflow">
                    <a:lnL w="12700">
                      <a:solidFill>
                        <a:srgbClr val="164F86"/>
                      </a:solidFill>
                      <a:miter lim="400000"/>
                    </a:lnL>
                    <a:lnR w="12700">
                      <a:solidFill>
                        <a:srgbClr val="164F86"/>
                      </a:solidFill>
                      <a:miter lim="400000"/>
                    </a:lnR>
                    <a:lnT w="12700">
                      <a:solidFill>
                        <a:srgbClr val="164F86"/>
                      </a:solidFill>
                      <a:miter lim="400000"/>
                    </a:lnT>
                    <a:lnB w="12700">
                      <a:solidFill>
                        <a:srgbClr val="164F86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3000">
                          <a:solidFill>
                            <a:schemeClr val="accent1">
                              <a:hueOff val="114395"/>
                              <a:lumOff val="-24975"/>
                            </a:schemeClr>
                          </a:solidFill>
                          <a:latin typeface="Arial"/>
                          <a:ea typeface="Arial"/>
                          <a:cs typeface="Arial"/>
                          <a:sym typeface="Arial"/>
                        </a:defRPr>
                      </a:pPr>
                    </a:p>
                  </a:txBody>
                  <a:tcPr marL="63500" marR="63500" marT="0" marB="0" anchor="ctr" anchorCtr="0" horzOverflow="overflow">
                    <a:lnL w="12700">
                      <a:solidFill>
                        <a:srgbClr val="164F86"/>
                      </a:solidFill>
                      <a:miter lim="400000"/>
                    </a:lnL>
                    <a:lnR w="12700">
                      <a:solidFill>
                        <a:srgbClr val="164F86"/>
                      </a:solidFill>
                      <a:miter lim="400000"/>
                    </a:lnR>
                    <a:lnT w="12700">
                      <a:solidFill>
                        <a:srgbClr val="164F86"/>
                      </a:solidFill>
                      <a:miter lim="400000"/>
                    </a:lnT>
                    <a:lnB w="12700">
                      <a:solidFill>
                        <a:srgbClr val="164F86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defTabSz="642937">
                        <a:defRPr sz="1800"/>
                      </a:pPr>
                      <a:r>
                        <a:rPr sz="3000">
                          <a:solidFill>
                            <a:schemeClr val="accent1">
                              <a:hueOff val="114395"/>
                              <a:lumOff val="-24975"/>
                            </a:schemeClr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2</a:t>
                      </a:r>
                    </a:p>
                  </a:txBody>
                  <a:tcPr marL="63500" marR="63500" marT="0" marB="0" anchor="ctr" anchorCtr="0" horzOverflow="overflow">
                    <a:lnL w="12700">
                      <a:solidFill>
                        <a:srgbClr val="164F86"/>
                      </a:solidFill>
                      <a:miter lim="400000"/>
                    </a:lnL>
                    <a:lnR w="12700">
                      <a:solidFill>
                        <a:srgbClr val="164F86"/>
                      </a:solidFill>
                      <a:miter lim="400000"/>
                    </a:lnR>
                    <a:lnT w="12700">
                      <a:solidFill>
                        <a:srgbClr val="164F86"/>
                      </a:solidFill>
                      <a:miter lim="400000"/>
                    </a:lnT>
                    <a:lnB w="12700">
                      <a:solidFill>
                        <a:srgbClr val="164F86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defTabSz="642937">
                        <a:defRPr sz="1800"/>
                      </a:pPr>
                      <a:r>
                        <a:rPr sz="3000">
                          <a:solidFill>
                            <a:schemeClr val="accent1">
                              <a:hueOff val="114395"/>
                              <a:lumOff val="-24975"/>
                            </a:schemeClr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1</a:t>
                      </a:r>
                    </a:p>
                  </a:txBody>
                  <a:tcPr marL="63500" marR="63500" marT="0" marB="0" anchor="ctr" anchorCtr="0" horzOverflow="overflow">
                    <a:lnL w="12700">
                      <a:solidFill>
                        <a:srgbClr val="164F86"/>
                      </a:solidFill>
                      <a:miter lim="400000"/>
                    </a:lnL>
                    <a:lnR w="12700">
                      <a:solidFill>
                        <a:srgbClr val="164F86"/>
                      </a:solidFill>
                      <a:miter lim="400000"/>
                    </a:lnR>
                    <a:lnT w="12700">
                      <a:solidFill>
                        <a:srgbClr val="164F86"/>
                      </a:solidFill>
                      <a:miter lim="400000"/>
                    </a:lnT>
                    <a:lnB w="12700">
                      <a:solidFill>
                        <a:srgbClr val="164F86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defTabSz="642937">
                        <a:defRPr sz="1800"/>
                      </a:pPr>
                      <a:r>
                        <a:rPr sz="3000">
                          <a:solidFill>
                            <a:schemeClr val="accent1">
                              <a:hueOff val="114395"/>
                              <a:lumOff val="-24975"/>
                            </a:schemeClr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1</a:t>
                      </a:r>
                    </a:p>
                  </a:txBody>
                  <a:tcPr marL="63500" marR="63500" marT="0" marB="0" anchor="ctr" anchorCtr="0" horzOverflow="overflow">
                    <a:lnL w="12700">
                      <a:solidFill>
                        <a:srgbClr val="164F86"/>
                      </a:solidFill>
                      <a:miter lim="400000"/>
                    </a:lnL>
                    <a:lnR w="12700">
                      <a:solidFill>
                        <a:srgbClr val="164F86"/>
                      </a:solidFill>
                      <a:miter lim="400000"/>
                    </a:lnR>
                    <a:lnT w="12700">
                      <a:solidFill>
                        <a:srgbClr val="164F86"/>
                      </a:solidFill>
                      <a:miter lim="400000"/>
                    </a:lnT>
                    <a:lnB w="12700">
                      <a:solidFill>
                        <a:srgbClr val="164F86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3000">
                          <a:solidFill>
                            <a:schemeClr val="accent1">
                              <a:hueOff val="114395"/>
                              <a:lumOff val="-24975"/>
                            </a:schemeClr>
                          </a:solidFill>
                          <a:latin typeface="Arial"/>
                          <a:ea typeface="Arial"/>
                          <a:cs typeface="Arial"/>
                          <a:sym typeface="Arial"/>
                        </a:defRPr>
                      </a:pPr>
                    </a:p>
                  </a:txBody>
                  <a:tcPr marL="63500" marR="63500" marT="0" marB="0" anchor="ctr" anchorCtr="0" horzOverflow="overflow">
                    <a:lnL w="12700">
                      <a:solidFill>
                        <a:srgbClr val="164F86"/>
                      </a:solidFill>
                      <a:miter lim="400000"/>
                    </a:lnL>
                    <a:lnR w="12700">
                      <a:solidFill>
                        <a:srgbClr val="164F86"/>
                      </a:solidFill>
                      <a:miter lim="400000"/>
                    </a:lnR>
                    <a:lnT w="12700">
                      <a:solidFill>
                        <a:srgbClr val="164F86"/>
                      </a:solidFill>
                      <a:miter lim="400000"/>
                    </a:lnT>
                    <a:lnB w="12700">
                      <a:solidFill>
                        <a:srgbClr val="164F86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defTabSz="642937">
                        <a:defRPr sz="1800"/>
                      </a:pPr>
                      <a:r>
                        <a:rPr sz="3000">
                          <a:solidFill>
                            <a:schemeClr val="accent1">
                              <a:hueOff val="114395"/>
                              <a:lumOff val="-24975"/>
                            </a:schemeClr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2</a:t>
                      </a:r>
                    </a:p>
                  </a:txBody>
                  <a:tcPr marL="63500" marR="63500" marT="0" marB="0" anchor="ctr" anchorCtr="0" horzOverflow="overflow">
                    <a:lnL w="12700">
                      <a:solidFill>
                        <a:srgbClr val="164F86"/>
                      </a:solidFill>
                      <a:miter lim="400000"/>
                    </a:lnL>
                    <a:lnR w="3175">
                      <a:miter lim="400000"/>
                    </a:lnR>
                    <a:lnT w="12700">
                      <a:solidFill>
                        <a:srgbClr val="164F86"/>
                      </a:solidFill>
                      <a:miter lim="400000"/>
                    </a:lnT>
                    <a:lnB w="12700">
                      <a:solidFill>
                        <a:srgbClr val="164F86"/>
                      </a:solidFill>
                      <a:miter lim="400000"/>
                    </a:lnB>
                    <a:noFill/>
                  </a:tcPr>
                </a:tc>
              </a:tr>
              <a:tr h="494010">
                <a:tc>
                  <a:txBody>
                    <a:bodyPr/>
                    <a:lstStyle/>
                    <a:p>
                      <a:pPr defTabSz="642937">
                        <a:defRPr sz="1800"/>
                      </a:pPr>
                      <a:r>
                        <a:rPr sz="3000">
                          <a:solidFill>
                            <a:schemeClr val="accent1">
                              <a:hueOff val="114395"/>
                              <a:lumOff val="-24975"/>
                            </a:schemeClr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13</a:t>
                      </a:r>
                    </a:p>
                  </a:txBody>
                  <a:tcPr marL="63500" marR="63500" marT="0" marB="0" anchor="ctr" anchorCtr="0" horzOverflow="overflow">
                    <a:lnL w="3175">
                      <a:miter lim="400000"/>
                    </a:lnL>
                    <a:lnR w="12700">
                      <a:solidFill>
                        <a:srgbClr val="164F86"/>
                      </a:solidFill>
                      <a:miter lim="400000"/>
                    </a:lnR>
                    <a:lnT w="12700">
                      <a:solidFill>
                        <a:srgbClr val="164F86"/>
                      </a:solidFill>
                      <a:miter lim="400000"/>
                    </a:lnT>
                    <a:lnB w="12700">
                      <a:solidFill>
                        <a:srgbClr val="164F86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defTabSz="642937">
                        <a:defRPr sz="1800"/>
                      </a:pPr>
                      <a:r>
                        <a:rPr sz="3000">
                          <a:solidFill>
                            <a:schemeClr val="accent1">
                              <a:hueOff val="114395"/>
                              <a:lumOff val="-24975"/>
                            </a:schemeClr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Tiro con Arco</a:t>
                      </a:r>
                    </a:p>
                  </a:txBody>
                  <a:tcPr marL="63500" marR="63500" marT="0" marB="0" anchor="ctr" anchorCtr="0" horzOverflow="overflow">
                    <a:lnL w="12700">
                      <a:solidFill>
                        <a:srgbClr val="164F86"/>
                      </a:solidFill>
                      <a:miter lim="400000"/>
                    </a:lnL>
                    <a:lnR w="12700">
                      <a:solidFill>
                        <a:srgbClr val="164F86"/>
                      </a:solidFill>
                      <a:miter lim="400000"/>
                    </a:lnR>
                    <a:lnT w="12700">
                      <a:solidFill>
                        <a:srgbClr val="164F86"/>
                      </a:solidFill>
                      <a:miter lim="400000"/>
                    </a:lnT>
                    <a:lnB w="12700">
                      <a:solidFill>
                        <a:srgbClr val="164F86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3000">
                          <a:solidFill>
                            <a:schemeClr val="accent1">
                              <a:hueOff val="114395"/>
                              <a:lumOff val="-24975"/>
                            </a:schemeClr>
                          </a:solidFill>
                          <a:latin typeface="Arial"/>
                          <a:ea typeface="Arial"/>
                          <a:cs typeface="Arial"/>
                          <a:sym typeface="Arial"/>
                        </a:defRPr>
                      </a:pPr>
                    </a:p>
                  </a:txBody>
                  <a:tcPr marL="63500" marR="63500" marT="0" marB="0" anchor="ctr" anchorCtr="0" horzOverflow="overflow">
                    <a:lnL w="12700">
                      <a:solidFill>
                        <a:srgbClr val="164F86"/>
                      </a:solidFill>
                      <a:miter lim="400000"/>
                    </a:lnL>
                    <a:lnR w="12700">
                      <a:solidFill>
                        <a:srgbClr val="164F86"/>
                      </a:solidFill>
                      <a:miter lim="400000"/>
                    </a:lnR>
                    <a:lnT w="12700">
                      <a:solidFill>
                        <a:srgbClr val="164F86"/>
                      </a:solidFill>
                      <a:miter lim="400000"/>
                    </a:lnT>
                    <a:lnB w="12700">
                      <a:solidFill>
                        <a:srgbClr val="164F86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defTabSz="642937">
                        <a:defRPr sz="1800"/>
                      </a:pPr>
                      <a:r>
                        <a:rPr sz="3000">
                          <a:solidFill>
                            <a:schemeClr val="accent1">
                              <a:hueOff val="114395"/>
                              <a:lumOff val="-24975"/>
                            </a:schemeClr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1</a:t>
                      </a:r>
                    </a:p>
                  </a:txBody>
                  <a:tcPr marL="63500" marR="63500" marT="0" marB="0" anchor="ctr" anchorCtr="0" horzOverflow="overflow">
                    <a:lnL w="12700">
                      <a:solidFill>
                        <a:srgbClr val="164F86"/>
                      </a:solidFill>
                      <a:miter lim="400000"/>
                    </a:lnL>
                    <a:lnR w="12700">
                      <a:solidFill>
                        <a:srgbClr val="164F86"/>
                      </a:solidFill>
                      <a:miter lim="400000"/>
                    </a:lnR>
                    <a:lnT w="12700">
                      <a:solidFill>
                        <a:srgbClr val="164F86"/>
                      </a:solidFill>
                      <a:miter lim="400000"/>
                    </a:lnT>
                    <a:lnB w="12700">
                      <a:solidFill>
                        <a:srgbClr val="164F86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defTabSz="642937">
                        <a:defRPr sz="1800"/>
                      </a:pPr>
                      <a:r>
                        <a:rPr sz="3000">
                          <a:solidFill>
                            <a:schemeClr val="accent1">
                              <a:hueOff val="114395"/>
                              <a:lumOff val="-24975"/>
                            </a:schemeClr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1</a:t>
                      </a:r>
                    </a:p>
                  </a:txBody>
                  <a:tcPr marL="63500" marR="63500" marT="0" marB="0" anchor="ctr" anchorCtr="0" horzOverflow="overflow">
                    <a:lnL w="12700">
                      <a:solidFill>
                        <a:srgbClr val="164F86"/>
                      </a:solidFill>
                      <a:miter lim="400000"/>
                    </a:lnL>
                    <a:lnR w="12700">
                      <a:solidFill>
                        <a:srgbClr val="164F86"/>
                      </a:solidFill>
                      <a:miter lim="400000"/>
                    </a:lnR>
                    <a:lnT w="12700">
                      <a:solidFill>
                        <a:srgbClr val="164F86"/>
                      </a:solidFill>
                      <a:miter lim="400000"/>
                    </a:lnT>
                    <a:lnB w="12700">
                      <a:solidFill>
                        <a:srgbClr val="164F86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3000">
                          <a:solidFill>
                            <a:schemeClr val="accent1">
                              <a:hueOff val="114395"/>
                              <a:lumOff val="-24975"/>
                            </a:schemeClr>
                          </a:solidFill>
                          <a:latin typeface="Arial"/>
                          <a:ea typeface="Arial"/>
                          <a:cs typeface="Arial"/>
                          <a:sym typeface="Arial"/>
                        </a:defRPr>
                      </a:pPr>
                    </a:p>
                  </a:txBody>
                  <a:tcPr marL="63500" marR="63500" marT="0" marB="0" anchor="ctr" anchorCtr="0" horzOverflow="overflow">
                    <a:lnL w="12700">
                      <a:solidFill>
                        <a:srgbClr val="164F86"/>
                      </a:solidFill>
                      <a:miter lim="400000"/>
                    </a:lnL>
                    <a:lnR w="12700">
                      <a:solidFill>
                        <a:srgbClr val="164F86"/>
                      </a:solidFill>
                      <a:miter lim="400000"/>
                    </a:lnR>
                    <a:lnT w="12700">
                      <a:solidFill>
                        <a:srgbClr val="164F86"/>
                      </a:solidFill>
                      <a:miter lim="400000"/>
                    </a:lnT>
                    <a:lnB w="12700">
                      <a:solidFill>
                        <a:srgbClr val="164F86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3000">
                          <a:solidFill>
                            <a:schemeClr val="accent1">
                              <a:hueOff val="114395"/>
                              <a:lumOff val="-24975"/>
                            </a:schemeClr>
                          </a:solidFill>
                          <a:latin typeface="Arial"/>
                          <a:ea typeface="Arial"/>
                          <a:cs typeface="Arial"/>
                          <a:sym typeface="Arial"/>
                        </a:defRPr>
                      </a:pPr>
                    </a:p>
                  </a:txBody>
                  <a:tcPr marL="63500" marR="63500" marT="0" marB="0" anchor="ctr" anchorCtr="0" horzOverflow="overflow">
                    <a:lnL w="12700">
                      <a:solidFill>
                        <a:srgbClr val="164F86"/>
                      </a:solidFill>
                      <a:miter lim="400000"/>
                    </a:lnL>
                    <a:lnR w="12700">
                      <a:solidFill>
                        <a:srgbClr val="164F86"/>
                      </a:solidFill>
                      <a:miter lim="400000"/>
                    </a:lnR>
                    <a:lnT w="12700">
                      <a:solidFill>
                        <a:srgbClr val="164F86"/>
                      </a:solidFill>
                      <a:miter lim="400000"/>
                    </a:lnT>
                    <a:lnB w="12700">
                      <a:solidFill>
                        <a:srgbClr val="164F86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defTabSz="642937">
                        <a:defRPr sz="1800"/>
                      </a:pPr>
                      <a:r>
                        <a:rPr sz="3000">
                          <a:solidFill>
                            <a:schemeClr val="accent1">
                              <a:hueOff val="114395"/>
                              <a:lumOff val="-24975"/>
                            </a:schemeClr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1</a:t>
                      </a:r>
                    </a:p>
                  </a:txBody>
                  <a:tcPr marL="63500" marR="63500" marT="0" marB="0" anchor="ctr" anchorCtr="0" horzOverflow="overflow">
                    <a:lnL w="12700">
                      <a:solidFill>
                        <a:srgbClr val="164F86"/>
                      </a:solidFill>
                      <a:miter lim="400000"/>
                    </a:lnL>
                    <a:lnR w="12700">
                      <a:solidFill>
                        <a:srgbClr val="164F86"/>
                      </a:solidFill>
                      <a:miter lim="400000"/>
                    </a:lnR>
                    <a:lnT w="12700">
                      <a:solidFill>
                        <a:srgbClr val="164F86"/>
                      </a:solidFill>
                      <a:miter lim="400000"/>
                    </a:lnT>
                    <a:lnB w="12700">
                      <a:solidFill>
                        <a:srgbClr val="164F86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defTabSz="642937">
                        <a:defRPr sz="1800"/>
                      </a:pPr>
                      <a:r>
                        <a:rPr sz="3000">
                          <a:solidFill>
                            <a:schemeClr val="accent1">
                              <a:hueOff val="114395"/>
                              <a:lumOff val="-24975"/>
                            </a:schemeClr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1</a:t>
                      </a:r>
                    </a:p>
                  </a:txBody>
                  <a:tcPr marL="63500" marR="63500" marT="0" marB="0" anchor="ctr" anchorCtr="0" horzOverflow="overflow">
                    <a:lnL w="12700">
                      <a:solidFill>
                        <a:srgbClr val="164F86"/>
                      </a:solidFill>
                      <a:miter lim="400000"/>
                    </a:lnL>
                    <a:lnR w="12700">
                      <a:solidFill>
                        <a:srgbClr val="164F86"/>
                      </a:solidFill>
                      <a:miter lim="400000"/>
                    </a:lnR>
                    <a:lnT w="12700">
                      <a:solidFill>
                        <a:srgbClr val="164F86"/>
                      </a:solidFill>
                      <a:miter lim="400000"/>
                    </a:lnT>
                    <a:lnB w="12700">
                      <a:solidFill>
                        <a:srgbClr val="164F86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3000">
                          <a:solidFill>
                            <a:schemeClr val="accent1">
                              <a:hueOff val="114395"/>
                              <a:lumOff val="-24975"/>
                            </a:schemeClr>
                          </a:solidFill>
                          <a:latin typeface="Arial"/>
                          <a:ea typeface="Arial"/>
                          <a:cs typeface="Arial"/>
                          <a:sym typeface="Arial"/>
                        </a:defRPr>
                      </a:pPr>
                    </a:p>
                  </a:txBody>
                  <a:tcPr marL="63500" marR="63500" marT="0" marB="0" anchor="ctr" anchorCtr="0" horzOverflow="overflow">
                    <a:lnL w="12700">
                      <a:solidFill>
                        <a:srgbClr val="164F86"/>
                      </a:solidFill>
                      <a:miter lim="400000"/>
                    </a:lnL>
                    <a:lnR w="12700">
                      <a:solidFill>
                        <a:srgbClr val="164F86"/>
                      </a:solidFill>
                      <a:miter lim="400000"/>
                    </a:lnR>
                    <a:lnT w="12700">
                      <a:solidFill>
                        <a:srgbClr val="164F86"/>
                      </a:solidFill>
                      <a:miter lim="400000"/>
                    </a:lnT>
                    <a:lnB w="12700">
                      <a:solidFill>
                        <a:srgbClr val="164F86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defTabSz="642937">
                        <a:defRPr sz="1800"/>
                      </a:pPr>
                      <a:r>
                        <a:rPr sz="3000">
                          <a:solidFill>
                            <a:schemeClr val="accent1">
                              <a:hueOff val="114395"/>
                              <a:lumOff val="-24975"/>
                            </a:schemeClr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1</a:t>
                      </a:r>
                    </a:p>
                  </a:txBody>
                  <a:tcPr marL="63500" marR="63500" marT="0" marB="0" anchor="ctr" anchorCtr="0" horzOverflow="overflow">
                    <a:lnL w="12700">
                      <a:solidFill>
                        <a:srgbClr val="164F86"/>
                      </a:solidFill>
                      <a:miter lim="400000"/>
                    </a:lnL>
                    <a:lnR w="12700">
                      <a:solidFill>
                        <a:srgbClr val="164F86"/>
                      </a:solidFill>
                      <a:miter lim="400000"/>
                    </a:lnR>
                    <a:lnT w="12700">
                      <a:solidFill>
                        <a:srgbClr val="164F86"/>
                      </a:solidFill>
                      <a:miter lim="400000"/>
                    </a:lnT>
                    <a:lnB w="12700">
                      <a:solidFill>
                        <a:srgbClr val="164F86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3000">
                          <a:solidFill>
                            <a:schemeClr val="accent1">
                              <a:hueOff val="114395"/>
                              <a:lumOff val="-24975"/>
                            </a:schemeClr>
                          </a:solidFill>
                          <a:latin typeface="Arial"/>
                          <a:ea typeface="Arial"/>
                          <a:cs typeface="Arial"/>
                          <a:sym typeface="Arial"/>
                        </a:defRPr>
                      </a:pPr>
                    </a:p>
                  </a:txBody>
                  <a:tcPr marL="63500" marR="63500" marT="0" marB="0" anchor="ctr" anchorCtr="0" horzOverflow="overflow">
                    <a:lnL w="12700">
                      <a:solidFill>
                        <a:srgbClr val="164F86"/>
                      </a:solidFill>
                      <a:miter lim="400000"/>
                    </a:lnL>
                    <a:lnR w="12700">
                      <a:solidFill>
                        <a:srgbClr val="164F86"/>
                      </a:solidFill>
                      <a:miter lim="400000"/>
                    </a:lnR>
                    <a:lnT w="12700">
                      <a:solidFill>
                        <a:srgbClr val="164F86"/>
                      </a:solidFill>
                      <a:miter lim="400000"/>
                    </a:lnT>
                    <a:lnB w="12700">
                      <a:solidFill>
                        <a:srgbClr val="164F86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defTabSz="642937">
                        <a:defRPr sz="1800"/>
                      </a:pPr>
                      <a:r>
                        <a:rPr sz="3000">
                          <a:solidFill>
                            <a:schemeClr val="accent1">
                              <a:hueOff val="114395"/>
                              <a:lumOff val="-24975"/>
                            </a:schemeClr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1</a:t>
                      </a:r>
                    </a:p>
                  </a:txBody>
                  <a:tcPr marL="63500" marR="63500" marT="0" marB="0" anchor="ctr" anchorCtr="0" horzOverflow="overflow">
                    <a:lnL w="12700">
                      <a:solidFill>
                        <a:srgbClr val="164F86"/>
                      </a:solidFill>
                      <a:miter lim="400000"/>
                    </a:lnL>
                    <a:lnR w="3175">
                      <a:miter lim="400000"/>
                    </a:lnR>
                    <a:lnT w="12700">
                      <a:solidFill>
                        <a:srgbClr val="164F86"/>
                      </a:solidFill>
                      <a:miter lim="400000"/>
                    </a:lnT>
                    <a:lnB w="12700">
                      <a:solidFill>
                        <a:srgbClr val="164F86"/>
                      </a:solidFill>
                      <a:miter lim="400000"/>
                    </a:lnB>
                    <a:noFill/>
                  </a:tcPr>
                </a:tc>
              </a:tr>
              <a:tr h="494010">
                <a:tc>
                  <a:txBody>
                    <a:bodyPr/>
                    <a:lstStyle/>
                    <a:p>
                      <a:pPr defTabSz="642937">
                        <a:defRPr sz="1800"/>
                      </a:pPr>
                      <a:r>
                        <a:rPr sz="3000">
                          <a:solidFill>
                            <a:schemeClr val="accent1">
                              <a:hueOff val="114395"/>
                              <a:lumOff val="-24975"/>
                            </a:schemeClr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14</a:t>
                      </a:r>
                    </a:p>
                  </a:txBody>
                  <a:tcPr marL="63500" marR="63500" marT="0" marB="0" anchor="ctr" anchorCtr="0" horzOverflow="overflow">
                    <a:lnL w="3175">
                      <a:miter lim="400000"/>
                    </a:lnL>
                    <a:lnR w="12700">
                      <a:solidFill>
                        <a:srgbClr val="164F86"/>
                      </a:solidFill>
                      <a:miter lim="400000"/>
                    </a:lnR>
                    <a:lnT w="12700">
                      <a:solidFill>
                        <a:srgbClr val="164F86"/>
                      </a:solidFill>
                      <a:miter lim="400000"/>
                    </a:lnT>
                    <a:lnB w="12700">
                      <a:solidFill>
                        <a:srgbClr val="164F86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defTabSz="642937">
                        <a:defRPr sz="1800"/>
                      </a:pPr>
                      <a:r>
                        <a:rPr sz="3000">
                          <a:solidFill>
                            <a:schemeClr val="accent1">
                              <a:hueOff val="114395"/>
                              <a:lumOff val="-24975"/>
                            </a:schemeClr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Tiro Deportivo</a:t>
                      </a:r>
                    </a:p>
                  </a:txBody>
                  <a:tcPr marL="63500" marR="63500" marT="0" marB="0" anchor="ctr" anchorCtr="0" horzOverflow="overflow">
                    <a:lnL w="12700">
                      <a:solidFill>
                        <a:srgbClr val="164F86"/>
                      </a:solidFill>
                      <a:miter lim="400000"/>
                    </a:lnL>
                    <a:lnR w="12700">
                      <a:solidFill>
                        <a:srgbClr val="164F86"/>
                      </a:solidFill>
                      <a:miter lim="400000"/>
                    </a:lnR>
                    <a:lnT w="12700">
                      <a:solidFill>
                        <a:srgbClr val="164F86"/>
                      </a:solidFill>
                      <a:miter lim="400000"/>
                    </a:lnT>
                    <a:lnB w="12700">
                      <a:solidFill>
                        <a:srgbClr val="164F86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defTabSz="642937">
                        <a:defRPr sz="1800"/>
                      </a:pPr>
                      <a:r>
                        <a:rPr sz="3000">
                          <a:solidFill>
                            <a:schemeClr val="accent1">
                              <a:hueOff val="114395"/>
                              <a:lumOff val="-24975"/>
                            </a:schemeClr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3</a:t>
                      </a:r>
                    </a:p>
                  </a:txBody>
                  <a:tcPr marL="63500" marR="63500" marT="0" marB="0" anchor="ctr" anchorCtr="0" horzOverflow="overflow">
                    <a:lnL w="12700">
                      <a:solidFill>
                        <a:srgbClr val="164F86"/>
                      </a:solidFill>
                      <a:miter lim="400000"/>
                    </a:lnL>
                    <a:lnR w="12700">
                      <a:solidFill>
                        <a:srgbClr val="164F86"/>
                      </a:solidFill>
                      <a:miter lim="400000"/>
                    </a:lnR>
                    <a:lnT w="12700">
                      <a:solidFill>
                        <a:srgbClr val="164F86"/>
                      </a:solidFill>
                      <a:miter lim="400000"/>
                    </a:lnT>
                    <a:lnB w="12700">
                      <a:solidFill>
                        <a:srgbClr val="164F86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defTabSz="642937">
                        <a:defRPr sz="1800"/>
                      </a:pPr>
                      <a:r>
                        <a:rPr sz="3000">
                          <a:solidFill>
                            <a:schemeClr val="accent1">
                              <a:hueOff val="114395"/>
                              <a:lumOff val="-24975"/>
                            </a:schemeClr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2</a:t>
                      </a:r>
                    </a:p>
                  </a:txBody>
                  <a:tcPr marL="63500" marR="63500" marT="0" marB="0" anchor="ctr" anchorCtr="0" horzOverflow="overflow">
                    <a:lnL w="12700">
                      <a:solidFill>
                        <a:srgbClr val="164F86"/>
                      </a:solidFill>
                      <a:miter lim="400000"/>
                    </a:lnL>
                    <a:lnR w="12700">
                      <a:solidFill>
                        <a:srgbClr val="164F86"/>
                      </a:solidFill>
                      <a:miter lim="400000"/>
                    </a:lnR>
                    <a:lnT w="12700">
                      <a:solidFill>
                        <a:srgbClr val="164F86"/>
                      </a:solidFill>
                      <a:miter lim="400000"/>
                    </a:lnT>
                    <a:lnB w="12700">
                      <a:solidFill>
                        <a:srgbClr val="164F86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defTabSz="642937">
                        <a:defRPr sz="1800"/>
                      </a:pPr>
                      <a:r>
                        <a:rPr sz="3000">
                          <a:solidFill>
                            <a:schemeClr val="accent1">
                              <a:hueOff val="114395"/>
                              <a:lumOff val="-24975"/>
                            </a:schemeClr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5</a:t>
                      </a:r>
                    </a:p>
                  </a:txBody>
                  <a:tcPr marL="63500" marR="63500" marT="0" marB="0" anchor="ctr" anchorCtr="0" horzOverflow="overflow">
                    <a:lnL w="12700">
                      <a:solidFill>
                        <a:srgbClr val="164F86"/>
                      </a:solidFill>
                      <a:miter lim="400000"/>
                    </a:lnL>
                    <a:lnR w="12700">
                      <a:solidFill>
                        <a:srgbClr val="164F86"/>
                      </a:solidFill>
                      <a:miter lim="400000"/>
                    </a:lnR>
                    <a:lnT w="12700">
                      <a:solidFill>
                        <a:srgbClr val="164F86"/>
                      </a:solidFill>
                      <a:miter lim="400000"/>
                    </a:lnT>
                    <a:lnB w="12700">
                      <a:solidFill>
                        <a:srgbClr val="164F86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defTabSz="642937">
                        <a:defRPr sz="1800"/>
                      </a:pPr>
                      <a:r>
                        <a:rPr sz="3000">
                          <a:solidFill>
                            <a:schemeClr val="accent1">
                              <a:hueOff val="114395"/>
                              <a:lumOff val="-24975"/>
                            </a:schemeClr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3</a:t>
                      </a:r>
                    </a:p>
                  </a:txBody>
                  <a:tcPr marL="63500" marR="63500" marT="0" marB="0" anchor="ctr" anchorCtr="0" horzOverflow="overflow">
                    <a:lnL w="12700">
                      <a:solidFill>
                        <a:srgbClr val="164F86"/>
                      </a:solidFill>
                      <a:miter lim="400000"/>
                    </a:lnL>
                    <a:lnR w="12700">
                      <a:solidFill>
                        <a:srgbClr val="164F86"/>
                      </a:solidFill>
                      <a:miter lim="400000"/>
                    </a:lnR>
                    <a:lnT w="12700">
                      <a:solidFill>
                        <a:srgbClr val="164F86"/>
                      </a:solidFill>
                      <a:miter lim="400000"/>
                    </a:lnT>
                    <a:lnB w="12700">
                      <a:solidFill>
                        <a:srgbClr val="164F86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defTabSz="642937">
                        <a:defRPr sz="1800"/>
                      </a:pPr>
                      <a:r>
                        <a:rPr sz="3000">
                          <a:solidFill>
                            <a:schemeClr val="accent1">
                              <a:hueOff val="114395"/>
                              <a:lumOff val="-24975"/>
                            </a:schemeClr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2</a:t>
                      </a:r>
                    </a:p>
                  </a:txBody>
                  <a:tcPr marL="63500" marR="63500" marT="0" marB="0" anchor="ctr" anchorCtr="0" horzOverflow="overflow">
                    <a:lnL w="12700">
                      <a:solidFill>
                        <a:srgbClr val="164F86"/>
                      </a:solidFill>
                      <a:miter lim="400000"/>
                    </a:lnL>
                    <a:lnR w="12700">
                      <a:solidFill>
                        <a:srgbClr val="164F86"/>
                      </a:solidFill>
                      <a:miter lim="400000"/>
                    </a:lnR>
                    <a:lnT w="12700">
                      <a:solidFill>
                        <a:srgbClr val="164F86"/>
                      </a:solidFill>
                      <a:miter lim="400000"/>
                    </a:lnT>
                    <a:lnB w="12700">
                      <a:solidFill>
                        <a:srgbClr val="164F86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defTabSz="642937">
                        <a:defRPr sz="1800"/>
                      </a:pPr>
                      <a:r>
                        <a:rPr sz="3000">
                          <a:solidFill>
                            <a:schemeClr val="accent1">
                              <a:hueOff val="114395"/>
                              <a:lumOff val="-24975"/>
                            </a:schemeClr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1</a:t>
                      </a:r>
                    </a:p>
                  </a:txBody>
                  <a:tcPr marL="63500" marR="63500" marT="0" marB="0" anchor="ctr" anchorCtr="0" horzOverflow="overflow">
                    <a:lnL w="12700">
                      <a:solidFill>
                        <a:srgbClr val="164F86"/>
                      </a:solidFill>
                      <a:miter lim="400000"/>
                    </a:lnL>
                    <a:lnR w="12700">
                      <a:solidFill>
                        <a:srgbClr val="164F86"/>
                      </a:solidFill>
                      <a:miter lim="400000"/>
                    </a:lnR>
                    <a:lnT w="12700">
                      <a:solidFill>
                        <a:srgbClr val="164F86"/>
                      </a:solidFill>
                      <a:miter lim="400000"/>
                    </a:lnT>
                    <a:lnB w="12700">
                      <a:solidFill>
                        <a:srgbClr val="164F86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defTabSz="642937">
                        <a:defRPr sz="1800"/>
                      </a:pPr>
                      <a:r>
                        <a:rPr sz="3000">
                          <a:solidFill>
                            <a:schemeClr val="accent1">
                              <a:hueOff val="114395"/>
                              <a:lumOff val="-24975"/>
                            </a:schemeClr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6</a:t>
                      </a:r>
                    </a:p>
                  </a:txBody>
                  <a:tcPr marL="63500" marR="63500" marT="0" marB="0" anchor="ctr" anchorCtr="0" horzOverflow="overflow">
                    <a:lnL w="12700">
                      <a:solidFill>
                        <a:srgbClr val="164F86"/>
                      </a:solidFill>
                      <a:miter lim="400000"/>
                    </a:lnL>
                    <a:lnR w="12700">
                      <a:solidFill>
                        <a:srgbClr val="164F86"/>
                      </a:solidFill>
                      <a:miter lim="400000"/>
                    </a:lnR>
                    <a:lnT w="12700">
                      <a:solidFill>
                        <a:srgbClr val="164F86"/>
                      </a:solidFill>
                      <a:miter lim="400000"/>
                    </a:lnT>
                    <a:lnB w="12700">
                      <a:solidFill>
                        <a:srgbClr val="164F86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defTabSz="642937">
                        <a:defRPr sz="1800"/>
                      </a:pPr>
                      <a:r>
                        <a:rPr sz="3000">
                          <a:solidFill>
                            <a:schemeClr val="accent1">
                              <a:hueOff val="114395"/>
                              <a:lumOff val="-24975"/>
                            </a:schemeClr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3</a:t>
                      </a:r>
                    </a:p>
                  </a:txBody>
                  <a:tcPr marL="63500" marR="63500" marT="0" marB="0" anchor="ctr" anchorCtr="0" horzOverflow="overflow">
                    <a:lnL w="12700">
                      <a:solidFill>
                        <a:srgbClr val="164F86"/>
                      </a:solidFill>
                      <a:miter lim="400000"/>
                    </a:lnL>
                    <a:lnR w="12700">
                      <a:solidFill>
                        <a:srgbClr val="164F86"/>
                      </a:solidFill>
                      <a:miter lim="400000"/>
                    </a:lnR>
                    <a:lnT w="12700">
                      <a:solidFill>
                        <a:srgbClr val="164F86"/>
                      </a:solidFill>
                      <a:miter lim="400000"/>
                    </a:lnT>
                    <a:lnB w="12700">
                      <a:solidFill>
                        <a:srgbClr val="164F86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defTabSz="642937">
                        <a:defRPr sz="1800"/>
                      </a:pPr>
                      <a:r>
                        <a:rPr sz="3000">
                          <a:solidFill>
                            <a:schemeClr val="accent1">
                              <a:hueOff val="114395"/>
                              <a:lumOff val="-24975"/>
                            </a:schemeClr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2</a:t>
                      </a:r>
                    </a:p>
                  </a:txBody>
                  <a:tcPr marL="63500" marR="63500" marT="0" marB="0" anchor="ctr" anchorCtr="0" horzOverflow="overflow">
                    <a:lnL w="12700">
                      <a:solidFill>
                        <a:srgbClr val="164F86"/>
                      </a:solidFill>
                      <a:miter lim="400000"/>
                    </a:lnL>
                    <a:lnR w="12700">
                      <a:solidFill>
                        <a:srgbClr val="164F86"/>
                      </a:solidFill>
                      <a:miter lim="400000"/>
                    </a:lnR>
                    <a:lnT w="12700">
                      <a:solidFill>
                        <a:srgbClr val="164F86"/>
                      </a:solidFill>
                      <a:miter lim="400000"/>
                    </a:lnT>
                    <a:lnB w="12700">
                      <a:solidFill>
                        <a:srgbClr val="164F86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defTabSz="642937">
                        <a:defRPr sz="1800"/>
                      </a:pPr>
                      <a:r>
                        <a:rPr sz="3000">
                          <a:solidFill>
                            <a:schemeClr val="accent1">
                              <a:hueOff val="114395"/>
                              <a:lumOff val="-24975"/>
                            </a:schemeClr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1</a:t>
                      </a:r>
                    </a:p>
                  </a:txBody>
                  <a:tcPr marL="63500" marR="63500" marT="0" marB="0" anchor="ctr" anchorCtr="0" horzOverflow="overflow">
                    <a:lnL w="12700">
                      <a:solidFill>
                        <a:srgbClr val="164F86"/>
                      </a:solidFill>
                      <a:miter lim="400000"/>
                    </a:lnL>
                    <a:lnR w="12700">
                      <a:solidFill>
                        <a:srgbClr val="164F86"/>
                      </a:solidFill>
                      <a:miter lim="400000"/>
                    </a:lnR>
                    <a:lnT w="12700">
                      <a:solidFill>
                        <a:srgbClr val="164F86"/>
                      </a:solidFill>
                      <a:miter lim="400000"/>
                    </a:lnT>
                    <a:lnB w="12700">
                      <a:solidFill>
                        <a:srgbClr val="164F86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defTabSz="642937">
                        <a:defRPr sz="1800"/>
                      </a:pPr>
                      <a:r>
                        <a:rPr sz="3000">
                          <a:solidFill>
                            <a:schemeClr val="accent1">
                              <a:hueOff val="114395"/>
                              <a:lumOff val="-24975"/>
                            </a:schemeClr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6</a:t>
                      </a:r>
                    </a:p>
                  </a:txBody>
                  <a:tcPr marL="63500" marR="63500" marT="0" marB="0" anchor="ctr" anchorCtr="0" horzOverflow="overflow">
                    <a:lnL w="12700">
                      <a:solidFill>
                        <a:srgbClr val="164F86"/>
                      </a:solidFill>
                      <a:miter lim="400000"/>
                    </a:lnL>
                    <a:lnR w="3175">
                      <a:miter lim="400000"/>
                    </a:lnR>
                    <a:lnT w="12700">
                      <a:solidFill>
                        <a:srgbClr val="164F86"/>
                      </a:solidFill>
                      <a:miter lim="400000"/>
                    </a:lnT>
                    <a:lnB w="12700">
                      <a:solidFill>
                        <a:srgbClr val="164F86"/>
                      </a:solidFill>
                      <a:miter lim="400000"/>
                    </a:lnB>
                    <a:noFill/>
                  </a:tcPr>
                </a:tc>
              </a:tr>
              <a:tr h="494010">
                <a:tc>
                  <a:txBody>
                    <a:bodyPr/>
                    <a:lstStyle/>
                    <a:p>
                      <a:pPr defTabSz="642937">
                        <a:defRPr sz="1800"/>
                      </a:pPr>
                      <a:r>
                        <a:rPr sz="3000">
                          <a:solidFill>
                            <a:schemeClr val="accent1">
                              <a:hueOff val="114395"/>
                              <a:lumOff val="-24975"/>
                            </a:schemeClr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15</a:t>
                      </a:r>
                    </a:p>
                  </a:txBody>
                  <a:tcPr marL="63500" marR="63500" marT="0" marB="0" anchor="ctr" anchorCtr="0" horzOverflow="overflow">
                    <a:lnL w="3175">
                      <a:miter lim="400000"/>
                    </a:lnL>
                    <a:lnR w="12700">
                      <a:solidFill>
                        <a:srgbClr val="164F86"/>
                      </a:solidFill>
                      <a:miter lim="400000"/>
                    </a:lnR>
                    <a:lnT w="12700">
                      <a:solidFill>
                        <a:srgbClr val="164F86"/>
                      </a:solidFill>
                      <a:miter lim="400000"/>
                    </a:lnT>
                    <a:lnB w="25400">
                      <a:solidFill>
                        <a:srgbClr val="164F86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defTabSz="642937">
                        <a:defRPr sz="1800"/>
                      </a:pPr>
                      <a:r>
                        <a:rPr sz="3000">
                          <a:solidFill>
                            <a:schemeClr val="accent1">
                              <a:hueOff val="114395"/>
                              <a:lumOff val="-24975"/>
                            </a:schemeClr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Vela</a:t>
                      </a:r>
                    </a:p>
                  </a:txBody>
                  <a:tcPr marL="63500" marR="63500" marT="0" marB="0" anchor="ctr" anchorCtr="0" horzOverflow="overflow">
                    <a:lnL w="12700">
                      <a:solidFill>
                        <a:srgbClr val="164F86"/>
                      </a:solidFill>
                      <a:miter lim="400000"/>
                    </a:lnL>
                    <a:lnR w="12700">
                      <a:solidFill>
                        <a:srgbClr val="164F86"/>
                      </a:solidFill>
                      <a:miter lim="400000"/>
                    </a:lnR>
                    <a:lnT w="12700">
                      <a:solidFill>
                        <a:srgbClr val="164F86"/>
                      </a:solidFill>
                      <a:miter lim="400000"/>
                    </a:lnT>
                    <a:lnB w="25400">
                      <a:solidFill>
                        <a:srgbClr val="164F86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defTabSz="642937">
                        <a:defRPr sz="1800"/>
                      </a:pPr>
                      <a:r>
                        <a:rPr sz="3000">
                          <a:solidFill>
                            <a:schemeClr val="accent1">
                              <a:hueOff val="114395"/>
                              <a:lumOff val="-24975"/>
                            </a:schemeClr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2</a:t>
                      </a:r>
                    </a:p>
                  </a:txBody>
                  <a:tcPr marL="63500" marR="63500" marT="0" marB="0" anchor="ctr" anchorCtr="0" horzOverflow="overflow">
                    <a:lnL w="12700">
                      <a:solidFill>
                        <a:srgbClr val="164F86"/>
                      </a:solidFill>
                      <a:miter lim="400000"/>
                    </a:lnL>
                    <a:lnR w="12700">
                      <a:solidFill>
                        <a:srgbClr val="164F86"/>
                      </a:solidFill>
                      <a:miter lim="400000"/>
                    </a:lnR>
                    <a:lnT w="12700">
                      <a:solidFill>
                        <a:srgbClr val="164F86"/>
                      </a:solidFill>
                      <a:miter lim="400000"/>
                    </a:lnT>
                    <a:lnB w="25400">
                      <a:solidFill>
                        <a:srgbClr val="164F86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defTabSz="642937">
                        <a:defRPr sz="1800"/>
                      </a:pPr>
                      <a:r>
                        <a:rPr sz="3000">
                          <a:solidFill>
                            <a:schemeClr val="accent1">
                              <a:hueOff val="114395"/>
                              <a:lumOff val="-24975"/>
                            </a:schemeClr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2</a:t>
                      </a:r>
                    </a:p>
                  </a:txBody>
                  <a:tcPr marL="63500" marR="63500" marT="0" marB="0" anchor="ctr" anchorCtr="0" horzOverflow="overflow">
                    <a:lnL w="12700">
                      <a:solidFill>
                        <a:srgbClr val="164F86"/>
                      </a:solidFill>
                      <a:miter lim="400000"/>
                    </a:lnL>
                    <a:lnR w="12700">
                      <a:solidFill>
                        <a:srgbClr val="164F86"/>
                      </a:solidFill>
                      <a:miter lim="400000"/>
                    </a:lnR>
                    <a:lnT w="12700">
                      <a:solidFill>
                        <a:srgbClr val="164F86"/>
                      </a:solidFill>
                      <a:miter lim="400000"/>
                    </a:lnT>
                    <a:lnB w="25400">
                      <a:solidFill>
                        <a:srgbClr val="164F86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defTabSz="642937">
                        <a:defRPr sz="1800"/>
                      </a:pPr>
                      <a:r>
                        <a:rPr sz="3000">
                          <a:solidFill>
                            <a:schemeClr val="accent1">
                              <a:hueOff val="114395"/>
                              <a:lumOff val="-24975"/>
                            </a:schemeClr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4</a:t>
                      </a:r>
                    </a:p>
                  </a:txBody>
                  <a:tcPr marL="63500" marR="63500" marT="0" marB="0" anchor="ctr" anchorCtr="0" horzOverflow="overflow">
                    <a:lnL w="12700">
                      <a:solidFill>
                        <a:srgbClr val="164F86"/>
                      </a:solidFill>
                      <a:miter lim="400000"/>
                    </a:lnL>
                    <a:lnR w="12700">
                      <a:solidFill>
                        <a:srgbClr val="164F86"/>
                      </a:solidFill>
                      <a:miter lim="400000"/>
                    </a:lnR>
                    <a:lnT w="12700">
                      <a:solidFill>
                        <a:srgbClr val="164F86"/>
                      </a:solidFill>
                      <a:miter lim="400000"/>
                    </a:lnT>
                    <a:lnB w="25400">
                      <a:solidFill>
                        <a:srgbClr val="164F86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defTabSz="642937">
                        <a:defRPr sz="1800"/>
                      </a:pPr>
                      <a:r>
                        <a:rPr sz="3000">
                          <a:solidFill>
                            <a:schemeClr val="accent1">
                              <a:hueOff val="114395"/>
                              <a:lumOff val="-24975"/>
                            </a:schemeClr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2</a:t>
                      </a:r>
                    </a:p>
                  </a:txBody>
                  <a:tcPr marL="63500" marR="63500" marT="0" marB="0" anchor="ctr" anchorCtr="0" horzOverflow="overflow">
                    <a:lnL w="12700">
                      <a:solidFill>
                        <a:srgbClr val="164F86"/>
                      </a:solidFill>
                      <a:miter lim="400000"/>
                    </a:lnL>
                    <a:lnR w="12700">
                      <a:solidFill>
                        <a:srgbClr val="164F86"/>
                      </a:solidFill>
                      <a:miter lim="400000"/>
                    </a:lnR>
                    <a:lnT w="12700">
                      <a:solidFill>
                        <a:srgbClr val="164F86"/>
                      </a:solidFill>
                      <a:miter lim="400000"/>
                    </a:lnT>
                    <a:lnB w="25400">
                      <a:solidFill>
                        <a:srgbClr val="164F86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defTabSz="642937">
                        <a:defRPr sz="1800"/>
                      </a:pPr>
                      <a:r>
                        <a:rPr sz="3000">
                          <a:solidFill>
                            <a:schemeClr val="accent1">
                              <a:hueOff val="114395"/>
                              <a:lumOff val="-24975"/>
                            </a:schemeClr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2</a:t>
                      </a:r>
                    </a:p>
                  </a:txBody>
                  <a:tcPr marL="63500" marR="63500" marT="0" marB="0" anchor="ctr" anchorCtr="0" horzOverflow="overflow">
                    <a:lnL w="12700">
                      <a:solidFill>
                        <a:srgbClr val="164F86"/>
                      </a:solidFill>
                      <a:miter lim="400000"/>
                    </a:lnL>
                    <a:lnR w="12700">
                      <a:solidFill>
                        <a:srgbClr val="164F86"/>
                      </a:solidFill>
                      <a:miter lim="400000"/>
                    </a:lnR>
                    <a:lnT w="12700">
                      <a:solidFill>
                        <a:srgbClr val="164F86"/>
                      </a:solidFill>
                      <a:miter lim="400000"/>
                    </a:lnT>
                    <a:lnB w="25400">
                      <a:solidFill>
                        <a:srgbClr val="164F86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3000">
                          <a:solidFill>
                            <a:schemeClr val="accent1">
                              <a:hueOff val="114395"/>
                              <a:lumOff val="-24975"/>
                            </a:schemeClr>
                          </a:solidFill>
                          <a:latin typeface="Arial"/>
                          <a:ea typeface="Arial"/>
                          <a:cs typeface="Arial"/>
                          <a:sym typeface="Arial"/>
                        </a:defRPr>
                      </a:pPr>
                    </a:p>
                  </a:txBody>
                  <a:tcPr marL="63500" marR="63500" marT="0" marB="0" anchor="ctr" anchorCtr="0" horzOverflow="overflow">
                    <a:lnL w="12700">
                      <a:solidFill>
                        <a:srgbClr val="164F86"/>
                      </a:solidFill>
                      <a:miter lim="400000"/>
                    </a:lnL>
                    <a:lnR w="12700">
                      <a:solidFill>
                        <a:srgbClr val="164F86"/>
                      </a:solidFill>
                      <a:miter lim="400000"/>
                    </a:lnR>
                    <a:lnT w="12700">
                      <a:solidFill>
                        <a:srgbClr val="164F86"/>
                      </a:solidFill>
                      <a:miter lim="400000"/>
                    </a:lnT>
                    <a:lnB w="25400">
                      <a:solidFill>
                        <a:srgbClr val="164F86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defTabSz="642937">
                        <a:defRPr sz="1800"/>
                      </a:pPr>
                      <a:r>
                        <a:rPr sz="3000">
                          <a:solidFill>
                            <a:schemeClr val="accent1">
                              <a:hueOff val="114395"/>
                              <a:lumOff val="-24975"/>
                            </a:schemeClr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4</a:t>
                      </a:r>
                    </a:p>
                  </a:txBody>
                  <a:tcPr marL="63500" marR="63500" marT="0" marB="0" anchor="ctr" anchorCtr="0" horzOverflow="overflow">
                    <a:lnL w="12700">
                      <a:solidFill>
                        <a:srgbClr val="164F86"/>
                      </a:solidFill>
                      <a:miter lim="400000"/>
                    </a:lnL>
                    <a:lnR w="12700">
                      <a:solidFill>
                        <a:srgbClr val="164F86"/>
                      </a:solidFill>
                      <a:miter lim="400000"/>
                    </a:lnR>
                    <a:lnT w="12700">
                      <a:solidFill>
                        <a:srgbClr val="164F86"/>
                      </a:solidFill>
                      <a:miter lim="400000"/>
                    </a:lnT>
                    <a:lnB w="25400">
                      <a:solidFill>
                        <a:srgbClr val="164F86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defTabSz="642937">
                        <a:defRPr sz="1800"/>
                      </a:pPr>
                      <a:r>
                        <a:rPr sz="3000">
                          <a:solidFill>
                            <a:schemeClr val="accent1">
                              <a:hueOff val="114395"/>
                              <a:lumOff val="-24975"/>
                            </a:schemeClr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2</a:t>
                      </a:r>
                    </a:p>
                  </a:txBody>
                  <a:tcPr marL="63500" marR="63500" marT="0" marB="0" anchor="ctr" anchorCtr="0" horzOverflow="overflow">
                    <a:lnL w="12700">
                      <a:solidFill>
                        <a:srgbClr val="164F86"/>
                      </a:solidFill>
                      <a:miter lim="400000"/>
                    </a:lnL>
                    <a:lnR w="12700">
                      <a:solidFill>
                        <a:srgbClr val="164F86"/>
                      </a:solidFill>
                      <a:miter lim="400000"/>
                    </a:lnR>
                    <a:lnT w="12700">
                      <a:solidFill>
                        <a:srgbClr val="164F86"/>
                      </a:solidFill>
                      <a:miter lim="400000"/>
                    </a:lnT>
                    <a:lnB w="25400">
                      <a:solidFill>
                        <a:srgbClr val="164F86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defTabSz="642937">
                        <a:defRPr sz="1800"/>
                      </a:pPr>
                      <a:r>
                        <a:rPr sz="3000">
                          <a:solidFill>
                            <a:schemeClr val="accent1">
                              <a:hueOff val="114395"/>
                              <a:lumOff val="-24975"/>
                            </a:schemeClr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2</a:t>
                      </a:r>
                    </a:p>
                  </a:txBody>
                  <a:tcPr marL="63500" marR="63500" marT="0" marB="0" anchor="ctr" anchorCtr="0" horzOverflow="overflow">
                    <a:lnL w="12700">
                      <a:solidFill>
                        <a:srgbClr val="164F86"/>
                      </a:solidFill>
                      <a:miter lim="400000"/>
                    </a:lnL>
                    <a:lnR w="12700">
                      <a:solidFill>
                        <a:srgbClr val="164F86"/>
                      </a:solidFill>
                      <a:miter lim="400000"/>
                    </a:lnR>
                    <a:lnT w="12700">
                      <a:solidFill>
                        <a:srgbClr val="164F86"/>
                      </a:solidFill>
                      <a:miter lim="400000"/>
                    </a:lnT>
                    <a:lnB w="25400">
                      <a:solidFill>
                        <a:srgbClr val="164F86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3000">
                          <a:solidFill>
                            <a:schemeClr val="accent1">
                              <a:hueOff val="114395"/>
                              <a:lumOff val="-24975"/>
                            </a:schemeClr>
                          </a:solidFill>
                          <a:latin typeface="Arial"/>
                          <a:ea typeface="Arial"/>
                          <a:cs typeface="Arial"/>
                          <a:sym typeface="Arial"/>
                        </a:defRPr>
                      </a:pPr>
                    </a:p>
                  </a:txBody>
                  <a:tcPr marL="63500" marR="63500" marT="0" marB="0" anchor="ctr" anchorCtr="0" horzOverflow="overflow">
                    <a:lnL w="12700">
                      <a:solidFill>
                        <a:srgbClr val="164F86"/>
                      </a:solidFill>
                      <a:miter lim="400000"/>
                    </a:lnL>
                    <a:lnR w="12700">
                      <a:solidFill>
                        <a:srgbClr val="164F86"/>
                      </a:solidFill>
                      <a:miter lim="400000"/>
                    </a:lnR>
                    <a:lnT w="12700">
                      <a:solidFill>
                        <a:srgbClr val="164F86"/>
                      </a:solidFill>
                      <a:miter lim="400000"/>
                    </a:lnT>
                    <a:lnB w="25400">
                      <a:solidFill>
                        <a:srgbClr val="164F86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defTabSz="642937">
                        <a:defRPr sz="1800"/>
                      </a:pPr>
                      <a:r>
                        <a:rPr sz="3000">
                          <a:solidFill>
                            <a:schemeClr val="accent1">
                              <a:hueOff val="114395"/>
                              <a:lumOff val="-24975"/>
                            </a:schemeClr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4</a:t>
                      </a:r>
                    </a:p>
                  </a:txBody>
                  <a:tcPr marL="63500" marR="63500" marT="0" marB="0" anchor="ctr" anchorCtr="0" horzOverflow="overflow">
                    <a:lnL w="12700">
                      <a:solidFill>
                        <a:srgbClr val="164F86"/>
                      </a:solidFill>
                      <a:miter lim="400000"/>
                    </a:lnL>
                    <a:lnR w="3175">
                      <a:miter lim="400000"/>
                    </a:lnR>
                    <a:lnT w="12700">
                      <a:solidFill>
                        <a:srgbClr val="164F86"/>
                      </a:solidFill>
                      <a:miter lim="400000"/>
                    </a:lnT>
                    <a:lnB w="25400">
                      <a:solidFill>
                        <a:srgbClr val="164F86"/>
                      </a:solidFill>
                      <a:miter lim="400000"/>
                    </a:lnB>
                    <a:noFill/>
                  </a:tcPr>
                </a:tc>
              </a:tr>
              <a:tr h="948845">
                <a:tc>
                  <a:txBody>
                    <a:bodyPr/>
                    <a:lstStyle/>
                    <a:p>
                      <a:pPr defTabSz="914400">
                        <a:defRPr b="1" sz="3000">
                          <a:solidFill>
                            <a:schemeClr val="accent1">
                              <a:hueOff val="114395"/>
                              <a:lumOff val="-24975"/>
                            </a:schemeClr>
                          </a:solidFill>
                          <a:latin typeface="Arial"/>
                          <a:ea typeface="Arial"/>
                          <a:cs typeface="Arial"/>
                          <a:sym typeface="Arial"/>
                        </a:defRPr>
                      </a:pPr>
                    </a:p>
                  </a:txBody>
                  <a:tcPr marL="63500" marR="63500" marT="0" marB="0" anchor="ctr" anchorCtr="0" horzOverflow="overflow">
                    <a:lnL w="3175">
                      <a:miter lim="400000"/>
                    </a:lnL>
                    <a:lnR w="12700">
                      <a:solidFill>
                        <a:srgbClr val="164F86"/>
                      </a:solidFill>
                      <a:miter lim="400000"/>
                    </a:lnR>
                    <a:lnT w="25400">
                      <a:solidFill>
                        <a:srgbClr val="164F86"/>
                      </a:solidFill>
                      <a:miter lim="400000"/>
                    </a:lnT>
                    <a:lnB w="3175"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defTabSz="642937">
                        <a:defRPr sz="1800"/>
                      </a:pPr>
                      <a:r>
                        <a:rPr b="1" sz="3000">
                          <a:solidFill>
                            <a:schemeClr val="accent1">
                              <a:hueOff val="114395"/>
                              <a:lumOff val="-24975"/>
                            </a:schemeClr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Total</a:t>
                      </a:r>
                    </a:p>
                  </a:txBody>
                  <a:tcPr marL="63500" marR="63500" marT="0" marB="0" anchor="ctr" anchorCtr="0" horzOverflow="overflow">
                    <a:lnL w="12700">
                      <a:solidFill>
                        <a:srgbClr val="164F86"/>
                      </a:solidFill>
                      <a:miter lim="400000"/>
                    </a:lnL>
                    <a:lnR w="12700">
                      <a:solidFill>
                        <a:srgbClr val="164F86"/>
                      </a:solidFill>
                      <a:miter lim="400000"/>
                    </a:lnR>
                    <a:lnT w="25400">
                      <a:solidFill>
                        <a:srgbClr val="164F86"/>
                      </a:solidFill>
                      <a:miter lim="400000"/>
                    </a:lnT>
                    <a:lnB w="3175"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defTabSz="642937">
                        <a:defRPr sz="1800"/>
                      </a:pPr>
                      <a:r>
                        <a:rPr b="1" sz="3000">
                          <a:solidFill>
                            <a:schemeClr val="accent1">
                              <a:hueOff val="114395"/>
                              <a:lumOff val="-24975"/>
                            </a:schemeClr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47</a:t>
                      </a:r>
                    </a:p>
                  </a:txBody>
                  <a:tcPr marL="63500" marR="63500" marT="0" marB="0" anchor="ctr" anchorCtr="0" horzOverflow="overflow">
                    <a:lnL w="12700">
                      <a:solidFill>
                        <a:srgbClr val="164F86"/>
                      </a:solidFill>
                      <a:miter lim="400000"/>
                    </a:lnL>
                    <a:lnR w="12700">
                      <a:solidFill>
                        <a:srgbClr val="164F86"/>
                      </a:solidFill>
                      <a:miter lim="400000"/>
                    </a:lnR>
                    <a:lnT w="25400">
                      <a:solidFill>
                        <a:srgbClr val="164F86"/>
                      </a:solidFill>
                      <a:miter lim="400000"/>
                    </a:lnT>
                    <a:lnB w="3175"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defTabSz="642937">
                        <a:defRPr sz="1800"/>
                      </a:pPr>
                      <a:r>
                        <a:rPr b="1" sz="3000">
                          <a:solidFill>
                            <a:schemeClr val="accent1">
                              <a:hueOff val="114395"/>
                              <a:lumOff val="-24975"/>
                            </a:schemeClr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42</a:t>
                      </a:r>
                    </a:p>
                  </a:txBody>
                  <a:tcPr marL="63500" marR="63500" marT="0" marB="0" anchor="ctr" anchorCtr="0" horzOverflow="overflow">
                    <a:lnL w="12700">
                      <a:solidFill>
                        <a:srgbClr val="164F86"/>
                      </a:solidFill>
                      <a:miter lim="400000"/>
                    </a:lnL>
                    <a:lnR w="12700">
                      <a:solidFill>
                        <a:srgbClr val="164F86"/>
                      </a:solidFill>
                      <a:miter lim="400000"/>
                    </a:lnR>
                    <a:lnT w="25400">
                      <a:solidFill>
                        <a:srgbClr val="164F86"/>
                      </a:solidFill>
                      <a:miter lim="400000"/>
                    </a:lnT>
                    <a:lnB w="3175"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defTabSz="642937">
                        <a:defRPr sz="1800"/>
                      </a:pPr>
                      <a:r>
                        <a:rPr b="1" sz="5000">
                          <a:solidFill>
                            <a:schemeClr val="accent6">
                              <a:hueOff val="-146070"/>
                              <a:satOff val="-10048"/>
                              <a:lumOff val="-30626"/>
                            </a:schemeClr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89</a:t>
                      </a:r>
                    </a:p>
                  </a:txBody>
                  <a:tcPr marL="63500" marR="63500" marT="0" marB="0" anchor="ctr" anchorCtr="0" horzOverflow="overflow">
                    <a:lnL w="12700">
                      <a:solidFill>
                        <a:srgbClr val="164F86"/>
                      </a:solidFill>
                      <a:miter lim="400000"/>
                    </a:lnL>
                    <a:lnR w="12700">
                      <a:solidFill>
                        <a:srgbClr val="164F86"/>
                      </a:solidFill>
                      <a:miter lim="400000"/>
                    </a:lnR>
                    <a:lnT w="25400">
                      <a:solidFill>
                        <a:srgbClr val="164F86"/>
                      </a:solidFill>
                      <a:miter lim="400000"/>
                    </a:lnT>
                    <a:lnB w="3175"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defTabSz="642937">
                        <a:defRPr sz="1800"/>
                      </a:pPr>
                      <a:r>
                        <a:rPr b="1" sz="3000">
                          <a:solidFill>
                            <a:schemeClr val="accent1">
                              <a:hueOff val="114395"/>
                              <a:lumOff val="-24975"/>
                            </a:schemeClr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17</a:t>
                      </a:r>
                    </a:p>
                  </a:txBody>
                  <a:tcPr marL="63500" marR="63500" marT="0" marB="0" anchor="ctr" anchorCtr="0" horzOverflow="overflow">
                    <a:lnL w="12700">
                      <a:solidFill>
                        <a:srgbClr val="164F86"/>
                      </a:solidFill>
                      <a:miter lim="400000"/>
                    </a:lnL>
                    <a:lnR w="12700">
                      <a:solidFill>
                        <a:srgbClr val="164F86"/>
                      </a:solidFill>
                      <a:miter lim="400000"/>
                    </a:lnR>
                    <a:lnT w="25400">
                      <a:solidFill>
                        <a:srgbClr val="164F86"/>
                      </a:solidFill>
                      <a:miter lim="400000"/>
                    </a:lnT>
                    <a:lnB w="3175"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defTabSz="642937">
                        <a:defRPr sz="1800"/>
                      </a:pPr>
                      <a:r>
                        <a:rPr b="1" sz="3000">
                          <a:solidFill>
                            <a:schemeClr val="accent1">
                              <a:hueOff val="114395"/>
                              <a:lumOff val="-24975"/>
                            </a:schemeClr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21</a:t>
                      </a:r>
                    </a:p>
                  </a:txBody>
                  <a:tcPr marL="63500" marR="63500" marT="0" marB="0" anchor="ctr" anchorCtr="0" horzOverflow="overflow">
                    <a:lnL w="12700">
                      <a:solidFill>
                        <a:srgbClr val="164F86"/>
                      </a:solidFill>
                      <a:miter lim="400000"/>
                    </a:lnL>
                    <a:lnR w="12700">
                      <a:solidFill>
                        <a:srgbClr val="164F86"/>
                      </a:solidFill>
                      <a:miter lim="400000"/>
                    </a:lnR>
                    <a:lnT w="25400">
                      <a:solidFill>
                        <a:srgbClr val="164F86"/>
                      </a:solidFill>
                      <a:miter lim="400000"/>
                    </a:lnT>
                    <a:lnB w="3175"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defTabSz="642937">
                        <a:defRPr sz="1800"/>
                      </a:pPr>
                      <a:r>
                        <a:rPr b="1" sz="3000">
                          <a:solidFill>
                            <a:schemeClr val="accent1">
                              <a:hueOff val="114395"/>
                              <a:lumOff val="-24975"/>
                            </a:schemeClr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5</a:t>
                      </a:r>
                    </a:p>
                  </a:txBody>
                  <a:tcPr marL="63500" marR="63500" marT="0" marB="0" anchor="ctr" anchorCtr="0" horzOverflow="overflow">
                    <a:lnL w="12700">
                      <a:solidFill>
                        <a:srgbClr val="164F86"/>
                      </a:solidFill>
                      <a:miter lim="400000"/>
                    </a:lnL>
                    <a:lnR w="12700">
                      <a:solidFill>
                        <a:srgbClr val="164F86"/>
                      </a:solidFill>
                      <a:miter lim="400000"/>
                    </a:lnR>
                    <a:lnT w="25400">
                      <a:solidFill>
                        <a:srgbClr val="164F86"/>
                      </a:solidFill>
                      <a:miter lim="400000"/>
                    </a:lnT>
                    <a:lnB w="3175"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defTabSz="642937">
                        <a:defRPr sz="1800"/>
                      </a:pPr>
                      <a:r>
                        <a:rPr b="1" sz="5000">
                          <a:solidFill>
                            <a:schemeClr val="accent6">
                              <a:hueOff val="-146070"/>
                              <a:satOff val="-10048"/>
                              <a:lumOff val="-30626"/>
                            </a:schemeClr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43</a:t>
                      </a:r>
                    </a:p>
                  </a:txBody>
                  <a:tcPr marL="63500" marR="63500" marT="0" marB="0" anchor="ctr" anchorCtr="0" horzOverflow="overflow">
                    <a:lnL w="12700">
                      <a:solidFill>
                        <a:srgbClr val="164F86"/>
                      </a:solidFill>
                      <a:miter lim="400000"/>
                    </a:lnL>
                    <a:lnR w="12700">
                      <a:solidFill>
                        <a:srgbClr val="164F86"/>
                      </a:solidFill>
                      <a:miter lim="400000"/>
                    </a:lnR>
                    <a:lnT w="25400">
                      <a:solidFill>
                        <a:srgbClr val="164F86"/>
                      </a:solidFill>
                      <a:miter lim="400000"/>
                    </a:lnT>
                    <a:lnB w="3175"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defTabSz="642937">
                        <a:defRPr sz="1800"/>
                      </a:pPr>
                      <a:r>
                        <a:rPr b="1" sz="3000">
                          <a:solidFill>
                            <a:schemeClr val="accent1">
                              <a:hueOff val="114395"/>
                              <a:lumOff val="-24975"/>
                            </a:schemeClr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20</a:t>
                      </a:r>
                    </a:p>
                  </a:txBody>
                  <a:tcPr marL="63500" marR="63500" marT="0" marB="0" anchor="ctr" anchorCtr="0" horzOverflow="overflow">
                    <a:lnL w="12700">
                      <a:solidFill>
                        <a:srgbClr val="164F86"/>
                      </a:solidFill>
                      <a:miter lim="400000"/>
                    </a:lnL>
                    <a:lnR w="12700">
                      <a:solidFill>
                        <a:srgbClr val="164F86"/>
                      </a:solidFill>
                      <a:miter lim="400000"/>
                    </a:lnR>
                    <a:lnT w="25400">
                      <a:solidFill>
                        <a:srgbClr val="164F86"/>
                      </a:solidFill>
                      <a:miter lim="400000"/>
                    </a:lnT>
                    <a:lnB w="3175"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defTabSz="642937">
                        <a:defRPr sz="1800"/>
                      </a:pPr>
                      <a:r>
                        <a:rPr b="1" sz="3000">
                          <a:solidFill>
                            <a:schemeClr val="accent1">
                              <a:hueOff val="114395"/>
                              <a:lumOff val="-24975"/>
                            </a:schemeClr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25</a:t>
                      </a:r>
                    </a:p>
                  </a:txBody>
                  <a:tcPr marL="63500" marR="63500" marT="0" marB="0" anchor="ctr" anchorCtr="0" horzOverflow="overflow">
                    <a:lnL w="12700">
                      <a:solidFill>
                        <a:srgbClr val="164F86"/>
                      </a:solidFill>
                      <a:miter lim="400000"/>
                    </a:lnL>
                    <a:lnR w="12700">
                      <a:solidFill>
                        <a:srgbClr val="164F86"/>
                      </a:solidFill>
                      <a:miter lim="400000"/>
                    </a:lnR>
                    <a:lnT w="25400">
                      <a:solidFill>
                        <a:srgbClr val="164F86"/>
                      </a:solidFill>
                      <a:miter lim="400000"/>
                    </a:lnT>
                    <a:lnB w="3175"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defTabSz="642937">
                        <a:defRPr sz="1800"/>
                      </a:pPr>
                      <a:r>
                        <a:rPr b="1" sz="3000">
                          <a:solidFill>
                            <a:schemeClr val="accent1">
                              <a:hueOff val="114395"/>
                              <a:lumOff val="-24975"/>
                            </a:schemeClr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7</a:t>
                      </a:r>
                    </a:p>
                  </a:txBody>
                  <a:tcPr marL="63500" marR="63500" marT="0" marB="0" anchor="ctr" anchorCtr="0" horzOverflow="overflow">
                    <a:lnL w="12700">
                      <a:solidFill>
                        <a:srgbClr val="164F86"/>
                      </a:solidFill>
                      <a:miter lim="400000"/>
                    </a:lnL>
                    <a:lnR w="12700">
                      <a:solidFill>
                        <a:srgbClr val="164F86"/>
                      </a:solidFill>
                      <a:miter lim="400000"/>
                    </a:lnR>
                    <a:lnT w="25400">
                      <a:solidFill>
                        <a:srgbClr val="164F86"/>
                      </a:solidFill>
                      <a:miter lim="400000"/>
                    </a:lnT>
                    <a:lnB w="3175"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defTabSz="642937">
                        <a:defRPr sz="1800"/>
                      </a:pPr>
                      <a:r>
                        <a:rPr b="1" sz="5000">
                          <a:solidFill>
                            <a:schemeClr val="accent6">
                              <a:hueOff val="-146070"/>
                              <a:satOff val="-10048"/>
                              <a:lumOff val="-30626"/>
                            </a:schemeClr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52</a:t>
                      </a:r>
                    </a:p>
                  </a:txBody>
                  <a:tcPr marL="63500" marR="63500" marT="0" marB="0" anchor="ctr" anchorCtr="0" horzOverflow="overflow">
                    <a:lnL w="12700">
                      <a:solidFill>
                        <a:srgbClr val="164F86"/>
                      </a:solidFill>
                      <a:miter lim="400000"/>
                    </a:lnL>
                    <a:lnR w="3175">
                      <a:miter lim="400000"/>
                    </a:lnR>
                    <a:lnT w="25400">
                      <a:solidFill>
                        <a:srgbClr val="164F86"/>
                      </a:solidFill>
                      <a:miter lim="400000"/>
                    </a:lnT>
                    <a:lnB w="3175">
                      <a:miter lim="400000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204" name="Claves:…"/>
          <p:cNvSpPr txBox="1"/>
          <p:nvPr/>
        </p:nvSpPr>
        <p:spPr>
          <a:xfrm>
            <a:off x="20169021" y="3364009"/>
            <a:ext cx="2262234" cy="20478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437" tIns="71437" rIns="71437" bIns="71437" anchor="ctr">
            <a:spAutoFit/>
          </a:bodyPr>
          <a:lstStyle/>
          <a:p>
            <a:pPr algn="just">
              <a:defRPr b="0" i="1" sz="2500">
                <a:solidFill>
                  <a:schemeClr val="accent1">
                    <a:hueOff val="114395"/>
                    <a:lumOff val="-24975"/>
                  </a:schemeClr>
                </a:solidFill>
                <a:latin typeface="SF Pro Text Regular"/>
                <a:ea typeface="SF Pro Text Regular"/>
                <a:cs typeface="SF Pro Text Regular"/>
                <a:sym typeface="SF Pro Text Regular"/>
              </a:defRPr>
            </a:pPr>
            <a:r>
              <a:t>Claves:</a:t>
            </a:r>
          </a:p>
          <a:p>
            <a:pPr algn="just">
              <a:defRPr b="0" i="1" sz="2500">
                <a:solidFill>
                  <a:schemeClr val="accent1">
                    <a:hueOff val="114395"/>
                    <a:lumOff val="-24975"/>
                  </a:schemeClr>
                </a:solidFill>
                <a:latin typeface="SF Pro Text Regular"/>
                <a:ea typeface="SF Pro Text Regular"/>
                <a:cs typeface="SF Pro Text Regular"/>
                <a:sym typeface="SF Pro Text Regular"/>
              </a:defRPr>
            </a:pPr>
          </a:p>
          <a:p>
            <a:pPr algn="just">
              <a:defRPr b="0" i="1" sz="2500">
                <a:solidFill>
                  <a:schemeClr val="accent1">
                    <a:hueOff val="114395"/>
                    <a:lumOff val="-24975"/>
                  </a:schemeClr>
                </a:solidFill>
                <a:latin typeface="SF Pro Text Regular"/>
                <a:ea typeface="SF Pro Text Regular"/>
                <a:cs typeface="SF Pro Text Regular"/>
                <a:sym typeface="SF Pro Text Regular"/>
              </a:defRPr>
            </a:pPr>
            <a:r>
              <a:t>H: Hombres</a:t>
            </a:r>
          </a:p>
          <a:p>
            <a:pPr algn="just">
              <a:defRPr b="0" i="1" sz="2500">
                <a:solidFill>
                  <a:schemeClr val="accent1">
                    <a:hueOff val="114395"/>
                    <a:lumOff val="-24975"/>
                  </a:schemeClr>
                </a:solidFill>
                <a:latin typeface="SF Pro Text Regular"/>
                <a:ea typeface="SF Pro Text Regular"/>
                <a:cs typeface="SF Pro Text Regular"/>
                <a:sym typeface="SF Pro Text Regular"/>
              </a:defRPr>
            </a:pPr>
            <a:r>
              <a:t>M: Mujeres</a:t>
            </a:r>
          </a:p>
          <a:p>
            <a:pPr algn="just">
              <a:defRPr b="0" i="1" sz="2500">
                <a:solidFill>
                  <a:schemeClr val="accent1">
                    <a:hueOff val="114395"/>
                    <a:lumOff val="-24975"/>
                  </a:schemeClr>
                </a:solidFill>
                <a:latin typeface="SF Pro Text Regular"/>
                <a:ea typeface="SF Pro Text Regular"/>
                <a:cs typeface="SF Pro Text Regular"/>
                <a:sym typeface="SF Pro Text Regular"/>
              </a:defRPr>
            </a:pPr>
            <a:r>
              <a:t>T: Total</a:t>
            </a:r>
          </a:p>
        </p:txBody>
      </p:sp>
      <p:sp>
        <p:nvSpPr>
          <p:cNvPr id="205" name="V: Varoniles…"/>
          <p:cNvSpPr txBox="1"/>
          <p:nvPr/>
        </p:nvSpPr>
        <p:spPr>
          <a:xfrm>
            <a:off x="20169021" y="5576853"/>
            <a:ext cx="2262234" cy="12858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437" tIns="71437" rIns="71437" bIns="71437" anchor="ctr">
            <a:spAutoFit/>
          </a:bodyPr>
          <a:lstStyle/>
          <a:p>
            <a:pPr algn="just">
              <a:defRPr b="0" i="1" sz="2500">
                <a:solidFill>
                  <a:schemeClr val="accent1">
                    <a:hueOff val="114395"/>
                    <a:lumOff val="-24975"/>
                  </a:schemeClr>
                </a:solidFill>
                <a:latin typeface="SF Pro Text Regular"/>
                <a:ea typeface="SF Pro Text Regular"/>
                <a:cs typeface="SF Pro Text Regular"/>
                <a:sym typeface="SF Pro Text Regular"/>
              </a:defRPr>
            </a:pPr>
            <a:r>
              <a:t>V: Varoniles</a:t>
            </a:r>
          </a:p>
          <a:p>
            <a:pPr algn="just">
              <a:defRPr b="0" i="1" sz="2500">
                <a:solidFill>
                  <a:schemeClr val="accent1">
                    <a:hueOff val="114395"/>
                    <a:lumOff val="-24975"/>
                  </a:schemeClr>
                </a:solidFill>
                <a:latin typeface="SF Pro Text Regular"/>
                <a:ea typeface="SF Pro Text Regular"/>
                <a:cs typeface="SF Pro Text Regular"/>
                <a:sym typeface="SF Pro Text Regular"/>
              </a:defRPr>
            </a:pPr>
            <a:r>
              <a:t>F: Femeniles</a:t>
            </a:r>
          </a:p>
          <a:p>
            <a:pPr algn="just">
              <a:defRPr b="0" i="1" sz="2500">
                <a:solidFill>
                  <a:schemeClr val="accent1">
                    <a:hueOff val="114395"/>
                    <a:lumOff val="-24975"/>
                  </a:schemeClr>
                </a:solidFill>
                <a:latin typeface="SF Pro Text Regular"/>
                <a:ea typeface="SF Pro Text Regular"/>
                <a:cs typeface="SF Pro Text Regular"/>
                <a:sym typeface="SF Pro Text Regular"/>
              </a:defRPr>
            </a:pPr>
            <a:r>
              <a:t>X: Mixtas</a:t>
            </a:r>
          </a:p>
        </p:txBody>
      </p:sp>
      <p:sp>
        <p:nvSpPr>
          <p:cNvPr id="206" name="% cumplimiento de la meta"/>
          <p:cNvSpPr txBox="1"/>
          <p:nvPr/>
        </p:nvSpPr>
        <p:spPr>
          <a:xfrm>
            <a:off x="3751719" y="11323188"/>
            <a:ext cx="5450562" cy="62638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71437" tIns="71437" rIns="71437" bIns="71437" anchor="ctr">
            <a:spAutoFit/>
          </a:bodyPr>
          <a:lstStyle/>
          <a:p>
            <a:pPr/>
            <a:r>
              <a:t>% cumplimiento de la meta</a:t>
            </a:r>
          </a:p>
        </p:txBody>
      </p:sp>
      <p:sp>
        <p:nvSpPr>
          <p:cNvPr id="207" name="70.6%"/>
          <p:cNvSpPr txBox="1"/>
          <p:nvPr/>
        </p:nvSpPr>
        <p:spPr>
          <a:xfrm>
            <a:off x="9683178" y="11261162"/>
            <a:ext cx="1652144" cy="7504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71437" tIns="71437" rIns="71437" bIns="71437" anchor="ctr">
            <a:spAutoFit/>
          </a:bodyPr>
          <a:lstStyle>
            <a:lvl1pPr>
              <a:defRPr sz="4000">
                <a:solidFill>
                  <a:schemeClr val="accent4">
                    <a:hueOff val="-1081314"/>
                    <a:satOff val="4338"/>
                    <a:lumOff val="-8931"/>
                  </a:schemeClr>
                </a:solidFill>
              </a:defRPr>
            </a:lvl1pPr>
          </a:lstStyle>
          <a:p>
            <a:pPr/>
            <a:r>
              <a:t>70.6%</a:t>
            </a:r>
          </a:p>
        </p:txBody>
      </p:sp>
      <p:sp>
        <p:nvSpPr>
          <p:cNvPr id="208" name="55.8%"/>
          <p:cNvSpPr txBox="1"/>
          <p:nvPr/>
        </p:nvSpPr>
        <p:spPr>
          <a:xfrm>
            <a:off x="14020228" y="11261162"/>
            <a:ext cx="1652144" cy="7504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71437" tIns="71437" rIns="71437" bIns="71437" anchor="ctr">
            <a:spAutoFit/>
          </a:bodyPr>
          <a:lstStyle>
            <a:lvl1pPr>
              <a:defRPr sz="4000">
                <a:solidFill>
                  <a:schemeClr val="accent4">
                    <a:hueOff val="-1081314"/>
                    <a:satOff val="4338"/>
                    <a:lumOff val="-8931"/>
                  </a:schemeClr>
                </a:solidFill>
              </a:defRPr>
            </a:lvl1pPr>
          </a:lstStyle>
          <a:p>
            <a:pPr/>
            <a:r>
              <a:t>55.8%</a:t>
            </a:r>
          </a:p>
        </p:txBody>
      </p:sp>
      <p:sp>
        <p:nvSpPr>
          <p:cNvPr id="209" name="52.5%"/>
          <p:cNvSpPr txBox="1"/>
          <p:nvPr/>
        </p:nvSpPr>
        <p:spPr>
          <a:xfrm>
            <a:off x="18681128" y="11261162"/>
            <a:ext cx="1652144" cy="7504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71437" tIns="71437" rIns="71437" bIns="71437" anchor="ctr">
            <a:spAutoFit/>
          </a:bodyPr>
          <a:lstStyle>
            <a:lvl1pPr>
              <a:defRPr sz="4000">
                <a:solidFill>
                  <a:schemeClr val="accent4">
                    <a:hueOff val="-1081314"/>
                    <a:satOff val="4338"/>
                    <a:lumOff val="-8931"/>
                  </a:schemeClr>
                </a:solidFill>
              </a:defRPr>
            </a:lvl1pPr>
          </a:lstStyle>
          <a:p>
            <a:pPr/>
            <a:r>
              <a:t>52.5%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Número de diapositiva"/>
          <p:cNvSpPr txBox="1"/>
          <p:nvPr>
            <p:ph type="sldNum" sz="quarter" idx="2"/>
          </p:nvPr>
        </p:nvSpPr>
        <p:spPr>
          <a:xfrm>
            <a:off x="3874085" y="12701611"/>
            <a:ext cx="381535" cy="626388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pic>
        <p:nvPicPr>
          <p:cNvPr id="212" name="Imagen" descr="Imagen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101600" y="-31750"/>
            <a:ext cx="24496890" cy="13779500"/>
          </a:xfrm>
          <a:prstGeom prst="rect">
            <a:avLst/>
          </a:prstGeom>
          <a:ln w="12700">
            <a:miter lim="400000"/>
          </a:ln>
        </p:spPr>
      </p:pic>
      <p:sp>
        <p:nvSpPr>
          <p:cNvPr id="213" name="Delegación numérica proyectada a Tokio 2020"/>
          <p:cNvSpPr txBox="1"/>
          <p:nvPr/>
        </p:nvSpPr>
        <p:spPr>
          <a:xfrm>
            <a:off x="2294702" y="1228050"/>
            <a:ext cx="21036466" cy="115436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437" tIns="71437" rIns="71437" bIns="71437" anchor="ctr">
            <a:spAutoFit/>
          </a:bodyPr>
          <a:lstStyle>
            <a:lvl1pPr>
              <a:defRPr sz="7200">
                <a:solidFill>
                  <a:schemeClr val="accent3">
                    <a:hueOff val="914337"/>
                    <a:satOff val="31515"/>
                    <a:lumOff val="-30790"/>
                  </a:schemeClr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Delegación numérica proyectada a Tokio 2020</a:t>
            </a:r>
          </a:p>
        </p:txBody>
      </p:sp>
      <p:graphicFrame>
        <p:nvGraphicFramePr>
          <p:cNvPr id="214" name="Tabla"/>
          <p:cNvGraphicFramePr/>
          <p:nvPr/>
        </p:nvGraphicFramePr>
        <p:xfrm>
          <a:off x="5408490" y="3587049"/>
          <a:ext cx="13479884" cy="3353405"/>
        </p:xfrm>
        <a:graphic xmlns:a="http://schemas.openxmlformats.org/drawingml/2006/main">
          <a:graphicData uri="http://schemas.openxmlformats.org/drawingml/2006/table">
            <a:tbl>
              <a:tblPr firstCol="0" firstRow="0" lastCol="0" lastRow="0" bandCol="0" bandRow="1" rtl="0">
                <a:tableStyleId>{4C3C2611-4C71-4FC5-86AE-919BDF0F9419}</a:tableStyleId>
              </a:tblPr>
              <a:tblGrid>
                <a:gridCol w="9477929"/>
                <a:gridCol w="3998778"/>
              </a:tblGrid>
              <a:tr h="1116743">
                <a:tc>
                  <a:txBody>
                    <a:bodyPr/>
                    <a:lstStyle/>
                    <a:p>
                      <a:pPr defTabSz="642937">
                        <a:defRPr sz="1800"/>
                      </a:pPr>
                      <a:r>
                        <a:rPr sz="4600">
                          <a:latin typeface="Arial"/>
                          <a:ea typeface="Arial"/>
                          <a:cs typeface="Arial"/>
                          <a:sym typeface="Arial"/>
                        </a:rPr>
                        <a:t>Deportistas</a:t>
                      </a:r>
                    </a:p>
                  </a:txBody>
                  <a:tcPr marL="63500" marR="63500" marT="0" marB="0" anchor="ctr" anchorCtr="0" horzOverflow="overflow">
                    <a:lnL w="3175">
                      <a:miter lim="400000"/>
                    </a:lnL>
                    <a:lnR w="12700">
                      <a:solidFill>
                        <a:srgbClr val="5E5E5E"/>
                      </a:solidFill>
                      <a:miter lim="400000"/>
                    </a:lnR>
                    <a:lnT w="3175">
                      <a:miter lim="400000"/>
                    </a:lnT>
                    <a:lnB w="12700">
                      <a:solidFill>
                        <a:srgbClr val="5E5E5E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defTabSz="642937">
                        <a:defRPr sz="1800"/>
                      </a:pPr>
                      <a:r>
                        <a:rPr sz="4600">
                          <a:latin typeface="Arial"/>
                          <a:ea typeface="Arial"/>
                          <a:cs typeface="Arial"/>
                          <a:sym typeface="Arial"/>
                        </a:rPr>
                        <a:t>162</a:t>
                      </a:r>
                    </a:p>
                  </a:txBody>
                  <a:tcPr marL="63500" marR="63500" marT="0" marB="0" anchor="ctr" anchorCtr="0" horzOverflow="overflow">
                    <a:lnL w="12700">
                      <a:solidFill>
                        <a:srgbClr val="5E5E5E"/>
                      </a:solidFill>
                      <a:miter lim="400000"/>
                    </a:lnL>
                    <a:lnR w="3175">
                      <a:miter lim="400000"/>
                    </a:lnR>
                    <a:lnT w="3175">
                      <a:miter lim="400000"/>
                    </a:lnT>
                    <a:lnB w="12700">
                      <a:solidFill>
                        <a:srgbClr val="5E5E5E"/>
                      </a:solidFill>
                      <a:miter lim="400000"/>
                    </a:lnB>
                    <a:noFill/>
                  </a:tcPr>
                </a:tc>
              </a:tr>
              <a:tr h="1116743">
                <a:tc>
                  <a:txBody>
                    <a:bodyPr/>
                    <a:lstStyle/>
                    <a:p>
                      <a:pPr defTabSz="642937">
                        <a:defRPr sz="1800"/>
                      </a:pPr>
                      <a:r>
                        <a:rPr sz="4600">
                          <a:latin typeface="Arial"/>
                          <a:ea typeface="Arial"/>
                          <a:cs typeface="Arial"/>
                          <a:sym typeface="Arial"/>
                        </a:rPr>
                        <a:t>Oficiales Técnicos</a:t>
                      </a:r>
                    </a:p>
                  </a:txBody>
                  <a:tcPr marL="63500" marR="63500" marT="0" marB="0" anchor="ctr" anchorCtr="0" horzOverflow="overflow">
                    <a:lnL w="3175">
                      <a:miter lim="400000"/>
                    </a:lnL>
                    <a:lnR w="12700">
                      <a:solidFill>
                        <a:srgbClr val="5E5E5E"/>
                      </a:solidFill>
                      <a:miter lim="400000"/>
                    </a:lnR>
                    <a:lnT w="12700">
                      <a:solidFill>
                        <a:srgbClr val="5E5E5E"/>
                      </a:solidFill>
                      <a:miter lim="400000"/>
                    </a:lnT>
                    <a:lnB w="12700">
                      <a:solidFill>
                        <a:srgbClr val="5E5E5E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defTabSz="642937">
                        <a:defRPr sz="1800"/>
                      </a:pPr>
                      <a:r>
                        <a:rPr sz="4600">
                          <a:latin typeface="Arial"/>
                          <a:ea typeface="Arial"/>
                          <a:cs typeface="Arial"/>
                          <a:sym typeface="Arial"/>
                        </a:rPr>
                        <a:t>65</a:t>
                      </a:r>
                    </a:p>
                  </a:txBody>
                  <a:tcPr marL="63500" marR="63500" marT="0" marB="0" anchor="ctr" anchorCtr="0" horzOverflow="overflow">
                    <a:lnL w="12700">
                      <a:solidFill>
                        <a:srgbClr val="5E5E5E"/>
                      </a:solidFill>
                      <a:miter lim="400000"/>
                    </a:lnL>
                    <a:lnR w="3175">
                      <a:miter lim="400000"/>
                    </a:lnR>
                    <a:lnT w="12700">
                      <a:solidFill>
                        <a:srgbClr val="5E5E5E"/>
                      </a:solidFill>
                      <a:miter lim="400000"/>
                    </a:lnT>
                    <a:lnB w="12700">
                      <a:solidFill>
                        <a:srgbClr val="5E5E5E"/>
                      </a:solidFill>
                      <a:miter lim="400000"/>
                    </a:lnB>
                    <a:noFill/>
                  </a:tcPr>
                </a:tc>
              </a:tr>
              <a:tr h="1116743">
                <a:tc>
                  <a:txBody>
                    <a:bodyPr/>
                    <a:lstStyle/>
                    <a:p>
                      <a:pPr defTabSz="642937">
                        <a:defRPr sz="1800"/>
                      </a:pPr>
                      <a:r>
                        <a:rPr sz="4600">
                          <a:latin typeface="Arial"/>
                          <a:ea typeface="Arial"/>
                          <a:cs typeface="Arial"/>
                          <a:sym typeface="Arial"/>
                        </a:rPr>
                        <a:t>Delegación Total Proyectada</a:t>
                      </a:r>
                    </a:p>
                  </a:txBody>
                  <a:tcPr marL="63500" marR="63500" marT="0" marB="0" anchor="ctr" anchorCtr="0" horzOverflow="overflow">
                    <a:lnL w="3175">
                      <a:miter lim="400000"/>
                    </a:lnL>
                    <a:lnR w="12700">
                      <a:solidFill>
                        <a:srgbClr val="5E5E5E"/>
                      </a:solidFill>
                      <a:miter lim="400000"/>
                    </a:lnR>
                    <a:lnT w="12700">
                      <a:solidFill>
                        <a:srgbClr val="5E5E5E"/>
                      </a:solidFill>
                      <a:miter lim="400000"/>
                    </a:lnT>
                    <a:lnB w="3175"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defTabSz="642937">
                        <a:defRPr sz="1800"/>
                      </a:pPr>
                      <a:r>
                        <a:rPr sz="4600">
                          <a:latin typeface="Arial"/>
                          <a:ea typeface="Arial"/>
                          <a:cs typeface="Arial"/>
                          <a:sym typeface="Arial"/>
                        </a:rPr>
                        <a:t>228</a:t>
                      </a:r>
                    </a:p>
                  </a:txBody>
                  <a:tcPr marL="63500" marR="63500" marT="0" marB="0" anchor="ctr" anchorCtr="0" horzOverflow="overflow">
                    <a:lnL w="12700">
                      <a:solidFill>
                        <a:srgbClr val="5E5E5E"/>
                      </a:solidFill>
                      <a:miter lim="400000"/>
                    </a:lnL>
                    <a:lnR w="3175">
                      <a:miter lim="400000"/>
                    </a:lnR>
                    <a:lnT w="12700">
                      <a:solidFill>
                        <a:srgbClr val="5E5E5E"/>
                      </a:solidFill>
                      <a:miter lim="400000"/>
                    </a:lnT>
                    <a:lnB w="3175">
                      <a:miter lim="400000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215" name="Está proyectada una Delegación de 162 deportistas (88 hombres y 74 mujeres) en 88 pruebas (37 varoniles, 46 femeniles, 5 mixtas) para un total de 99 participaciones (41 varoniles, 51 femeniles, 7 mixtas)."/>
          <p:cNvSpPr txBox="1"/>
          <p:nvPr/>
        </p:nvSpPr>
        <p:spPr>
          <a:xfrm>
            <a:off x="1710582" y="7619629"/>
            <a:ext cx="21224624" cy="199961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437" tIns="71437" rIns="71437" bIns="71437" anchor="ctr">
            <a:spAutoFit/>
          </a:bodyPr>
          <a:lstStyle/>
          <a:p>
            <a:pPr algn="just">
              <a:lnSpc>
                <a:spcPct val="120000"/>
              </a:lnSpc>
              <a:defRPr b="0" sz="3600">
                <a:solidFill>
                  <a:schemeClr val="accent1">
                    <a:hueOff val="114395"/>
                    <a:lumOff val="-24975"/>
                  </a:schemeClr>
                </a:solidFill>
                <a:latin typeface="SF Pro Text Regular"/>
                <a:ea typeface="SF Pro Text Regular"/>
                <a:cs typeface="SF Pro Text Regular"/>
                <a:sym typeface="SF Pro Text Regular"/>
              </a:defRPr>
            </a:pPr>
            <a:r>
              <a:t>Está proyectada una </a:t>
            </a:r>
            <a:r>
              <a:rPr>
                <a:latin typeface="SF Pro Text Bold"/>
                <a:ea typeface="SF Pro Text Bold"/>
                <a:cs typeface="SF Pro Text Bold"/>
                <a:sym typeface="SF Pro Text Bold"/>
              </a:rPr>
              <a:t>Delegación de 162 deportistas </a:t>
            </a:r>
            <a:r>
              <a:t>(88 hombres y 74 mujeres) en </a:t>
            </a:r>
            <a:r>
              <a:rPr>
                <a:latin typeface="SF Pro Text Bold"/>
                <a:ea typeface="SF Pro Text Bold"/>
                <a:cs typeface="SF Pro Text Bold"/>
                <a:sym typeface="SF Pro Text Bold"/>
              </a:rPr>
              <a:t>88 pruebas </a:t>
            </a:r>
            <a:r>
              <a:t>(37 varoniles, 46 femeniles, 5 mixtas) para un total de 99</a:t>
            </a:r>
            <a:r>
              <a:rPr>
                <a:latin typeface="SF Pro Text Bold"/>
                <a:ea typeface="SF Pro Text Bold"/>
                <a:cs typeface="SF Pro Text Bold"/>
                <a:sym typeface="SF Pro Text Bold"/>
              </a:rPr>
              <a:t> participaciones</a:t>
            </a:r>
            <a:r>
              <a:t> (41 varoniles, 51 femeniles, 7 mixtas).</a:t>
            </a:r>
          </a:p>
        </p:txBody>
      </p:sp>
      <p:sp>
        <p:nvSpPr>
          <p:cNvPr id="216" name="Esta información se actualiza conforme concluyen los procesos de calificación internacionales, así como los internos por parte de las Asociaciones Deportivas Nacionales."/>
          <p:cNvSpPr txBox="1"/>
          <p:nvPr/>
        </p:nvSpPr>
        <p:spPr>
          <a:xfrm>
            <a:off x="4258852" y="9770734"/>
            <a:ext cx="16269649" cy="182689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437" tIns="71437" rIns="71437" bIns="71437" anchor="ctr">
            <a:spAutoFit/>
          </a:bodyPr>
          <a:lstStyle>
            <a:lvl1pPr algn="just">
              <a:lnSpc>
                <a:spcPct val="120000"/>
              </a:lnSpc>
              <a:defRPr b="0" sz="3300">
                <a:solidFill>
                  <a:schemeClr val="accent6">
                    <a:hueOff val="-146070"/>
                    <a:satOff val="-10048"/>
                    <a:lumOff val="-30626"/>
                  </a:schemeClr>
                </a:solidFill>
                <a:latin typeface="SF Pro Text Bold"/>
                <a:ea typeface="SF Pro Text Bold"/>
                <a:cs typeface="SF Pro Text Bold"/>
                <a:sym typeface="SF Pro Text Bold"/>
              </a:defRPr>
            </a:lvl1pPr>
          </a:lstStyle>
          <a:p>
            <a:pPr/>
            <a:r>
              <a:t>Esta información se actualiza conforme concluyen los procesos de calificación internacionales, así como los internos por parte de las Asociaciones Deportivas Nacionales.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theme/theme1.xml><?xml version="1.0" encoding="utf-8"?>
<a:theme xmlns:a="http://schemas.openxmlformats.org/drawingml/2006/main" xmlns:r="http://schemas.openxmlformats.org/officeDocument/2006/relationships" name="White">
  <a:themeElements>
    <a:clrScheme name="White">
      <a:dk1>
        <a:srgbClr val="000000"/>
      </a:dk1>
      <a:lt1>
        <a:srgbClr val="FFFFFF"/>
      </a:lt1>
      <a:dk2>
        <a:srgbClr val="5E5E5E"/>
      </a:dk2>
      <a:lt2>
        <a:srgbClr val="D6D5D5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White">
      <a:majorFont>
        <a:latin typeface="Helvetica Neue Medium"/>
        <a:ea typeface="Helvetica Neue Medium"/>
        <a:cs typeface="Helvetica Neue Medium"/>
      </a:majorFont>
      <a:minorFont>
        <a:latin typeface="Helvetica Neue Medium"/>
        <a:ea typeface="Helvetica Neue Medium"/>
        <a:cs typeface="Helvetica Neue Medium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71437" tIns="71437" rIns="71437" bIns="71437" numCol="1" spcCol="38100" rtlCol="0" anchor="ctr" upright="0">
        <a:spAutoFit/>
      </a:bodyPr>
      <a:lstStyle>
        <a:defPPr marL="0" marR="0" indent="0" algn="l" defTabSz="642937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6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Helvetica"/>
            <a:ea typeface="Helvetica"/>
            <a:cs typeface="Helvetica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71437" tIns="71437" rIns="71437" bIns="71437" numCol="1" spcCol="38100" rtlCol="0" anchor="ctr" upright="0">
        <a:spAutoFit/>
      </a:bodyPr>
      <a:lstStyle>
        <a:defPPr marL="0" marR="0" indent="0" algn="ctr" defTabSz="821531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1" baseline="0" cap="none" i="0" spc="0" strike="noStrike" sz="32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Helvetica Neue"/>
            <a:ea typeface="Helvetica Neue"/>
            <a:cs typeface="Helvetica Neue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White">
  <a:themeElements>
    <a:clrScheme name="White">
      <a:dk1>
        <a:srgbClr val="000000"/>
      </a:dk1>
      <a:lt1>
        <a:srgbClr val="FFFFFF"/>
      </a:lt1>
      <a:dk2>
        <a:srgbClr val="5E5E5E"/>
      </a:dk2>
      <a:lt2>
        <a:srgbClr val="D6D5D5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White">
      <a:majorFont>
        <a:latin typeface="Helvetica Neue Medium"/>
        <a:ea typeface="Helvetica Neue Medium"/>
        <a:cs typeface="Helvetica Neue Medium"/>
      </a:majorFont>
      <a:minorFont>
        <a:latin typeface="Helvetica Neue Medium"/>
        <a:ea typeface="Helvetica Neue Medium"/>
        <a:cs typeface="Helvetica Neue Medium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71437" tIns="71437" rIns="71437" bIns="71437" numCol="1" spcCol="38100" rtlCol="0" anchor="ctr" upright="0">
        <a:spAutoFit/>
      </a:bodyPr>
      <a:lstStyle>
        <a:defPPr marL="0" marR="0" indent="0" algn="l" defTabSz="642937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6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Helvetica"/>
            <a:ea typeface="Helvetica"/>
            <a:cs typeface="Helvetica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71437" tIns="71437" rIns="71437" bIns="71437" numCol="1" spcCol="38100" rtlCol="0" anchor="ctr" upright="0">
        <a:spAutoFit/>
      </a:bodyPr>
      <a:lstStyle>
        <a:defPPr marL="0" marR="0" indent="0" algn="ctr" defTabSz="821531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1" baseline="0" cap="none" i="0" spc="0" strike="noStrike" sz="32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Helvetica Neue"/>
            <a:ea typeface="Helvetica Neue"/>
            <a:cs typeface="Helvetica Neue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